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6" r:id="rId1"/>
    <p:sldMasterId id="2147484279" r:id="rId2"/>
  </p:sldMasterIdLst>
  <p:notesMasterIdLst>
    <p:notesMasterId r:id="rId16"/>
  </p:notesMasterIdLst>
  <p:sldIdLst>
    <p:sldId id="297" r:id="rId3"/>
    <p:sldId id="298" r:id="rId4"/>
    <p:sldId id="352" r:id="rId5"/>
    <p:sldId id="353" r:id="rId6"/>
    <p:sldId id="354" r:id="rId7"/>
    <p:sldId id="355" r:id="rId8"/>
    <p:sldId id="351" r:id="rId9"/>
    <p:sldId id="356" r:id="rId10"/>
    <p:sldId id="342" r:id="rId11"/>
    <p:sldId id="343" r:id="rId12"/>
    <p:sldId id="358" r:id="rId13"/>
    <p:sldId id="347" r:id="rId14"/>
    <p:sldId id="33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6395" autoAdjust="0"/>
  </p:normalViewPr>
  <p:slideViewPr>
    <p:cSldViewPr snapToGrid="0">
      <p:cViewPr varScale="1">
        <p:scale>
          <a:sx n="85" d="100"/>
          <a:sy n="85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77E45-C14C-4CE5-9575-75DB9E6DEEFB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E9298-E695-42B0-AC0E-56CC80700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20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BF6-AF0B-47B9-A23B-6AFA416DA5E1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64D8-4F63-42DD-82F9-28ED64FC4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93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BF6-AF0B-47B9-A23B-6AFA416DA5E1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64D8-4F63-42DD-82F9-28ED64FC4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90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BF6-AF0B-47B9-A23B-6AFA416DA5E1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64D8-4F63-42DD-82F9-28ED64FC4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514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D2B3-FC20-4E83-A903-B9EDD841E11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AD6-9090-4A47-9B65-843E82EA3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93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D2B3-FC20-4E83-A903-B9EDD841E11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AD6-9090-4A47-9B65-843E82EA3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782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D2B3-FC20-4E83-A903-B9EDD841E11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AD6-9090-4A47-9B65-843E82EA3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525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D2B3-FC20-4E83-A903-B9EDD841E11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AD6-9090-4A47-9B65-843E82EA3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098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D2B3-FC20-4E83-A903-B9EDD841E11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AD6-9090-4A47-9B65-843E82EA3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628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D2B3-FC20-4E83-A903-B9EDD841E11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AD6-9090-4A47-9B65-843E82EA3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26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D2B3-FC20-4E83-A903-B9EDD841E11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AD6-9090-4A47-9B65-843E82EA3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258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D2B3-FC20-4E83-A903-B9EDD841E11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AD6-9090-4A47-9B65-843E82EA3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62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BF6-AF0B-47B9-A23B-6AFA416DA5E1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64D8-4F63-42DD-82F9-28ED64FC4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613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AD6-9090-4A47-9B65-843E82EA366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D2B3-FC20-4E83-A903-B9EDD841E11C}" type="datetimeFigureOut">
              <a:rPr lang="ru-RU" smtClean="0"/>
              <a:t>21.04.2022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388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D2B3-FC20-4E83-A903-B9EDD841E11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AD6-9090-4A47-9B65-843E82EA3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619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D2B3-FC20-4E83-A903-B9EDD841E11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AD6-9090-4A47-9B65-843E82EA366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7180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D2B3-FC20-4E83-A903-B9EDD841E11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AD6-9090-4A47-9B65-843E82EA3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357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D2B3-FC20-4E83-A903-B9EDD841E11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AD6-9090-4A47-9B65-843E82EA366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2976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D2B3-FC20-4E83-A903-B9EDD841E11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AD6-9090-4A47-9B65-843E82EA3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506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D2B3-FC20-4E83-A903-B9EDD841E11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AD6-9090-4A47-9B65-843E82EA3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9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D2B3-FC20-4E83-A903-B9EDD841E11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AD6-9090-4A47-9B65-843E82EA3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02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BF6-AF0B-47B9-A23B-6AFA416DA5E1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64D8-4F63-42DD-82F9-28ED64FC4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96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BF6-AF0B-47B9-A23B-6AFA416DA5E1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64D8-4F63-42DD-82F9-28ED64FC4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97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BF6-AF0B-47B9-A23B-6AFA416DA5E1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64D8-4F63-42DD-82F9-28ED64FC4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4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BF6-AF0B-47B9-A23B-6AFA416DA5E1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64D8-4F63-42DD-82F9-28ED64FC4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2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BF6-AF0B-47B9-A23B-6AFA416DA5E1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64D8-4F63-42DD-82F9-28ED64FC4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7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BF6-AF0B-47B9-A23B-6AFA416DA5E1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64D8-4F63-42DD-82F9-28ED64FC4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2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BF6-AF0B-47B9-A23B-6AFA416DA5E1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64D8-4F63-42DD-82F9-28ED64FC4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55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8FBF6-AF0B-47B9-A23B-6AFA416DA5E1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64D8-4F63-42DD-82F9-28ED64FC4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76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8FBF6-AF0B-47B9-A23B-6AFA416DA5E1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4C64D8-4F63-42DD-82F9-28ED64FC4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77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  <p:sldLayoutId id="2147484291" r:id="rId12"/>
    <p:sldLayoutId id="2147484292" r:id="rId13"/>
    <p:sldLayoutId id="2147484293" r:id="rId14"/>
    <p:sldLayoutId id="2147484294" r:id="rId15"/>
    <p:sldLayoutId id="21474842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383" y="2103641"/>
            <a:ext cx="9593234" cy="285273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конкурс классных руководителей и ученических коллективов (классов)</a:t>
            </a:r>
            <a:b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общеобразовательных организаций</a:t>
            </a:r>
            <a:b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«Самый классный </a:t>
            </a:r>
            <a:r>
              <a:rPr lang="ru-RU" sz="31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2022г.» </a:t>
            </a:r>
            <a:b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Конкурсное задание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1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Лайфхаки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 </a:t>
            </a: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классного 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руководителя»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8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471" y="263471"/>
            <a:ext cx="55793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per Mario 3D World" panose="02000000000000000000" pitchFamily="2" charset="0"/>
                <a:ea typeface="+mn-ea"/>
                <a:cs typeface="+mn-cs"/>
              </a:rPr>
              <a:t>Моё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per Mario 3D World" panose="02000000000000000000" pitchFamily="2" charset="0"/>
                <a:ea typeface="+mn-ea"/>
                <a:cs typeface="+mn-cs"/>
              </a:rPr>
              <a:t>любимое животное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per Mario 3D World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213" y="247973"/>
            <a:ext cx="55793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per Mario 3D World" panose="02000000000000000000" pitchFamily="2" charset="0"/>
                <a:ea typeface="+mn-ea"/>
                <a:cs typeface="+mn-cs"/>
              </a:rPr>
              <a:t>Моя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per Mario 3D World" panose="02000000000000000000" pitchFamily="2" charset="0"/>
                <a:ea typeface="+mn-ea"/>
                <a:cs typeface="+mn-cs"/>
              </a:rPr>
              <a:t>любимая еда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per Mario 3D World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471" y="3686013"/>
            <a:ext cx="55793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per Mario 3D World" panose="02000000000000000000" pitchFamily="2" charset="0"/>
                <a:ea typeface="+mn-ea"/>
                <a:cs typeface="+mn-cs"/>
              </a:rPr>
              <a:t>Моё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per Mario 3D World" panose="02000000000000000000" pitchFamily="2" charset="0"/>
                <a:ea typeface="+mn-ea"/>
                <a:cs typeface="+mn-cs"/>
              </a:rPr>
              <a:t>любимое занятие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per Mario 3D World" panose="02000000000000000000" pitchFamily="2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213" y="3626346"/>
            <a:ext cx="557939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per Mario 3D World" panose="02000000000000000000" pitchFamily="2" charset="0"/>
                <a:ea typeface="+mn-ea"/>
                <a:cs typeface="+mn-cs"/>
              </a:rPr>
              <a:t>Мой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per Mario 3D World" panose="02000000000000000000" pitchFamily="2" charset="0"/>
                <a:ea typeface="+mn-ea"/>
                <a:cs typeface="+mn-cs"/>
              </a:rPr>
              <a:t>любимый герой/ Я хочу стать…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per Mario 3D World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8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9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24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2611" y="3105835"/>
            <a:ext cx="5326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857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646" y="304800"/>
            <a:ext cx="10314709" cy="60169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бюджетное учреждение гимназия №1 г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Сочи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Филатовой Риммы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Алексеевны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лассов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Зиновьева Лариса Анатольевна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кредо: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любить </a:t>
            </a:r>
            <a:r>
              <a:rPr lang="ru-RU" sz="2800" b="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преподаешь, </a:t>
            </a:r>
            <a:r>
              <a:rPr lang="ru-RU" sz="2800" b="0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любить тех, кому преподаешь</a:t>
            </a:r>
            <a:r>
              <a:rPr lang="ru-RU" sz="2800" b="0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0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Лайфха́к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лайфхакинг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англ.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hacking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сленге означает «хитрости жизни», 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«народную мудрость» или полезный совет, 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помогающий решать проблемы, экономя тем самым время.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5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асочный воздушный шар над океаном с голубым небом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бои молнии на рабочий стол, страница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804" y="0"/>
            <a:ext cx="124308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8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оре облака корабль - 3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1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721" y="190500"/>
            <a:ext cx="10314709" cy="6016978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"Воздушный шар" (знакомство): хобби, интересы, 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друзья, </a:t>
            </a:r>
            <a:r>
              <a:rPr lang="ru-RU" sz="3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рождения, место работы и много другое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  <a:r>
              <a:rPr lang="ru-RU" sz="3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"Пещера" (распределение обязанностей, выявление лидера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):выявление </a:t>
            </a:r>
            <a:r>
              <a:rPr lang="ru-RU" sz="3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лидера, способность и неспособность взять на себя определённую обязанность, круга симпатий, умение сотрудничать, принимать чужую 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позицию, </a:t>
            </a:r>
            <a:r>
              <a:rPr lang="ru-RU" sz="3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отстаивать свою точку зрения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"Лианы" (взаимодействие): умение 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взаимодействовать</a:t>
            </a:r>
            <a:r>
              <a:rPr lang="ru-RU" sz="3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сотрудничать, стремление к достижению общей цели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3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- "Шумовая волна" (степень сплоченности):  умение достигать общей цели, степень сплочённости.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«Каюта разговоров» - 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36986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808" y="894997"/>
            <a:ext cx="1104053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«Зеркало самооценки»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Правая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лидеры, те, кто готов вести за собой. Но их не интересует чужое мнение. Они любой ценой достигнут цели. На них можно положиться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Левая сторона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ведомые, придут к цели медленно, но верно. Умеют работать в команде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уравновешенные люди. В них есть часть и от лидеров и часть от ведомых. Таких мало, особенно среди детей.</a:t>
            </a:r>
          </a:p>
        </p:txBody>
      </p:sp>
    </p:spTree>
    <p:extLst>
      <p:ext uri="{BB962C8B-B14F-4D97-AF65-F5344CB8AC3E}">
        <p14:creationId xmlns:p14="http://schemas.microsoft.com/office/powerpoint/2010/main" val="35390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349" y="511881"/>
            <a:ext cx="10848975" cy="6137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Шляпа»</a:t>
            </a: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«Мир животных»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Зелёная шляпа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«любовь»: обсудите в группе и напишите на листе «За что мы любим животных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</a:pP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Голубая шляпа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«забота»: обсудите в группе и напишите на листе «Почему животные нуждаются в нашей заботе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</a:pP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Жёлтая шляпа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«ответственность»: обсудите в группе и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на вопрос «Ты в ответе за тех, кого приручил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Антуан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Сент-Экзюпири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«Маленький принц»: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всегда будем в ответе за тех, кого приручили».</a:t>
            </a:r>
          </a:p>
        </p:txBody>
      </p:sp>
    </p:spTree>
    <p:extLst>
      <p:ext uri="{BB962C8B-B14F-4D97-AF65-F5344CB8AC3E}">
        <p14:creationId xmlns:p14="http://schemas.microsoft.com/office/powerpoint/2010/main" val="23075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23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1561</TotalTime>
  <Words>433</Words>
  <Application>Microsoft Office PowerPoint</Application>
  <PresentationFormat>Широкоэкранный</PresentationFormat>
  <Paragraphs>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Super Mario 3D World</vt:lpstr>
      <vt:lpstr>Times New Roman</vt:lpstr>
      <vt:lpstr>Trebuchet MS</vt:lpstr>
      <vt:lpstr>Wingdings 3</vt:lpstr>
      <vt:lpstr>Тема Office</vt:lpstr>
      <vt:lpstr>Аспект</vt:lpstr>
      <vt:lpstr>Городской конкурс классных руководителей и ученических коллективов (классов)  общеобразовательных организаций  «Самый классный классный в 2022г.»   Конкурсное задание:  «Лайфхаки от  классного руководителя» </vt:lpstr>
      <vt:lpstr>Муниципальное  общеобразовательное бюджетное учреждение гимназия №1 г. Сочи имени Филатовой Риммы Алексеевны  Учитель начальных классов:  Зиновьева Лариса Анатольевна  Педагогическое кредо:  любить то, что преподаешь,  и любить тех, кому преподаешь.  Лайфха́к (от лайфхакинг, англ. life hacking) —  на сленге означает «хитрости жизни»,  «народную мудрость» или полезный совет,  помогающий решать проблемы, экономя тем самым время.   </vt:lpstr>
      <vt:lpstr>Презентация PowerPoint</vt:lpstr>
      <vt:lpstr>Презентация PowerPoint</vt:lpstr>
      <vt:lpstr>Презентация PowerPoint</vt:lpstr>
      <vt:lpstr>1 ЭТАП – "Воздушный шар" (знакомство): хобби, интересы, друзья, дни рождения, место работы и много другое.  2 ЭТАП – "Пещера" (распределение обязанностей, выявление лидера):выявление лидера, способность и неспособность взять на себя определённую обязанность, круга симпатий, умение сотрудничать, принимать чужую позицию, отстаивать свою точку зрения.  3 ЭТАП – "Лианы" (взаимодействие): умение взаимодействовать, сотрудничать, стремление к достижению общей цели.  4 ЭТАП - "Шумовая волна" (степень сплоченности):  умение достигать общей цели, степень сплочённости. «Каюта разговоров» - рефлексия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156</cp:revision>
  <dcterms:created xsi:type="dcterms:W3CDTF">2022-03-15T14:36:22Z</dcterms:created>
  <dcterms:modified xsi:type="dcterms:W3CDTF">2022-04-21T10:06:13Z</dcterms:modified>
</cp:coreProperties>
</file>