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5069" autoAdjust="0"/>
  </p:normalViewPr>
  <p:slideViewPr>
    <p:cSldViewPr>
      <p:cViewPr>
        <p:scale>
          <a:sx n="100" d="100"/>
          <a:sy n="100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42B56-CA79-4C52-B5AC-8CE1783B0AB9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B14C1-EBCF-4ACE-A26A-F1C6E7188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14C1-EBCF-4ACE-A26A-F1C6E7188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79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5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4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3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8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24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8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4CE6-23B1-4ED3-848F-C5E411C0801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D27A-50F2-4DB2-87AA-76E044EFB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2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25499"/>
              </p:ext>
            </p:extLst>
          </p:nvPr>
        </p:nvGraphicFramePr>
        <p:xfrm>
          <a:off x="395535" y="116632"/>
          <a:ext cx="8496945" cy="940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272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Правила эффективного взаимодействия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Воспитывая учащихся необходимо делать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то, что говоришь.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Ставить чёткие цели и реализовывать их на практике.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Педагогу необходима постоянная обратная связь с учениками.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первых дней существования детского коллектива необходимо запустить механизм успеха.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 должен избегать резких суждений или устрашений.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 дети делают что-то неправильно или правильно им необходимо говорить об этом прямо, и при этом остерегаться расточать похвалу.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воспитательные мероприятия должны быть направлены на развитие детской инициативы и позитивного мышления.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быть терпеливым и последовательным в воспитании учащихся.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Надо стараться, чтобы внеклассное мероприятие учило ребенка ставить вопросы. Это дает ученику возможность заниматься исследованием и делать свои самостоятельные открытия.</a:t>
                      </a:r>
                    </a:p>
                    <a:p>
                      <a:pPr marL="171450" lvl="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Истинный педагог любит своих учеников не на словах, а на деле. Это проявляется в девизе: </a:t>
                      </a:r>
                      <a:r>
                        <a:rPr lang="ru-RU" sz="1200" b="1" i="1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«Если не умею, учусь сам. Если умею, учу других, совершенствую себя».</a:t>
                      </a:r>
                    </a:p>
                    <a:p>
                      <a:pPr lvl="0" algn="just"/>
                      <a:endParaRPr lang="ru-RU" sz="1200" b="0" i="0" u="none" strike="noStrik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/>
                      <a:endParaRPr lang="ru-RU" sz="1200" b="0" i="0" u="none" strike="noStrik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 конкурс классных руководителей и ученических коллективов (классов) общеобразовательных организаций «Самый классный 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классный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в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u="none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Лайфхаки</a:t>
                      </a:r>
                      <a:r>
                        <a:rPr lang="ru-RU" sz="120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от классного руководителя»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Муниципальное общеобразовательное бюджетное учреждение гимназия № 1 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имени Филатовой Риммы Алексеевны муниципального образования городской округ город-курорт Сочи Краснодарского края</a:t>
                      </a:r>
                      <a:endParaRPr lang="ru-RU" sz="1200" b="1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начальных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классов: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Зиновьева Лариса Анатольевна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Педагогическое</a:t>
                      </a:r>
                      <a:r>
                        <a:rPr lang="ru-RU" sz="12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кредо: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любить то, что преподаёшь, и любить тех, кому преподаёшь. </a:t>
                      </a:r>
                    </a:p>
                    <a:p>
                      <a:pPr marL="400050" indent="-400050">
                        <a:buNone/>
                      </a:pPr>
                      <a:endParaRPr lang="ru-RU" sz="12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Рисунок 10" descr="C:\Users\1\Desktop\методвы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4102" y="309414"/>
            <a:ext cx="2807804" cy="1823442"/>
          </a:xfrm>
          <a:prstGeom prst="rect">
            <a:avLst/>
          </a:prstGeom>
          <a:noFill/>
        </p:spPr>
      </p:pic>
      <p:pic>
        <p:nvPicPr>
          <p:cNvPr id="12" name="Picture 5" descr="C:\Foto\я_исследователь_2013\DSC_82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65883" y="2325638"/>
            <a:ext cx="2284242" cy="1512168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610" y="3947391"/>
            <a:ext cx="2664296" cy="21114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01159"/>
              </p:ext>
            </p:extLst>
          </p:nvPr>
        </p:nvGraphicFramePr>
        <p:xfrm>
          <a:off x="0" y="116632"/>
          <a:ext cx="9144000" cy="819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13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малых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</a:t>
                      </a:r>
                    </a:p>
                    <a:p>
                      <a:pPr algn="ctr"/>
                      <a:endParaRPr lang="ru-RU" sz="1200" b="1" i="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«Цветные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ленты»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классный руководитель держит в руке ленты разных   цветов (по количеству групп), количество лент соответствует количеству детей в классе. Ученики выбирают понравившийся цвет ленты и берутся за нее, классный руководитель разжимает кулак – команды сформированы. </a:t>
                      </a:r>
                    </a:p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«Магнит»: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называет имена детей (выбор в зависимости от ситуации) и просит их самих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составить из одноклассников группы.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такой ситуации каждый должен почувствовать себя нужным.</a:t>
                      </a:r>
                    </a:p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«Предпочтение»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ребятам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предлагается написать на листе свое любимое занятие в свободное время, а затем найти друзей по группе, у кого написано то же самое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Педагогическая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поддержка родителей младших школьников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«Поддерживать, -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В.И. Даль, -служить подпорой, подставкой, укрепой, подпирать, не дать рушиться и пасть, держать в прежнем виде»</a:t>
                      </a:r>
                    </a:p>
                    <a:p>
                      <a:pPr marL="400050" indent="-400050" algn="ctr"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Приемы организации эффективного взаимодействия с родителями</a:t>
                      </a:r>
                    </a:p>
                    <a:p>
                      <a:pPr marL="400050" indent="-4000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«Методика незаконченных предложений»</a:t>
                      </a:r>
                    </a:p>
                    <a:p>
                      <a:pPr marL="400050" indent="-4000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«4 фото – один Я»</a:t>
                      </a:r>
                    </a:p>
                    <a:p>
                      <a:pPr marL="400050" indent="-4000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«Распределяем обязанности»</a:t>
                      </a:r>
                    </a:p>
                    <a:p>
                      <a:pPr marL="400050" indent="-4000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«Действуем по горячим следам»</a:t>
                      </a:r>
                    </a:p>
                    <a:p>
                      <a:pPr marL="400050" indent="-4000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«Используем социальные сети в воспитательных целях и в целях родительского всеобуча»</a:t>
                      </a:r>
                    </a:p>
                    <a:p>
                      <a:pPr algn="just"/>
                      <a:endParaRPr lang="ru-RU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400" b="0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Диагностика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изучения детского коллектива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Задачи: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Определить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развития ребенка.</a:t>
                      </a:r>
                    </a:p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Обнаружить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основных характеристик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признаков личности в лучшую или худшую сторону.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Увидеть проблему (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Проанализировать полученные факты.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Установить причины изменений.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Выработать план дальнейшей коррекционной работы по результатам диагностики.</a:t>
                      </a:r>
                    </a:p>
                    <a:p>
                      <a:pPr algn="ctr"/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Возможные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приемы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класс: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«Урок физкультуры», «Солнце, тучка, дождик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класс: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«Пьедестал», «Дом, в котором я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живу»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класс: «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Круги на воде», «Мультфильм о нашем классе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класс: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«Необитаемый остров», «Портретная галерея нашего класса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Приемы для 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диагностики мотивационной сферы учащихся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класс: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«Градусник», «Краски», «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Фотография»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класс: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«Остров невезения», «Школа будущего», «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Волшебник»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класс: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«Ранжирование», «Изучение преобладающих мотивов», «Ассоциация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класс: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«Сочинение», «Анкетирование», «Проективная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методика»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Приемы для развития умения устанавливать и поддерживать дружеские отношения, осуществлять совместную деятельность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«Страна Х» (коллективный рисунок)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«Нарисуй узор» (картинки-варежки)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«Мои друзья»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200" b="1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«Шляпа»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делит ребят на 3 группы с помощью приема «Цветные ленты». Каждая группа получает шляпу соответствующего цвета, в которой лежит задание: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шляпа – «любовь»: обсудите в группе и сделайте коллаж «За что мы любим животных?»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шляпа – «забота»: обсудите в группе и сделайте коллаж «Почему животные нуждаются в нашей заботе?»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шляпа – «ответственность»: обсудите в группе и сделайте коллаж «Ты в ответе за тех, кого приручил?»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Представление и обсуждение коллажей. Учитель зачитывает строки из книги Антуана де </a:t>
                      </a:r>
                      <a:r>
                        <a:rPr lang="ru-RU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Сент-Экзюпири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«Маленький принц»: «Мы всегда будем в ответе за тех, кого приручили».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b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734</Words>
  <Application>Microsoft Office PowerPoint</Application>
  <PresentationFormat>Экран (4:3)</PresentationFormat>
  <Paragraphs>95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97</cp:revision>
  <cp:lastPrinted>2022-04-20T14:25:12Z</cp:lastPrinted>
  <dcterms:created xsi:type="dcterms:W3CDTF">2013-11-16T19:41:45Z</dcterms:created>
  <dcterms:modified xsi:type="dcterms:W3CDTF">2022-04-20T14:37:01Z</dcterms:modified>
</cp:coreProperties>
</file>