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9" r:id="rId5"/>
    <p:sldId id="263" r:id="rId6"/>
    <p:sldId id="264" r:id="rId7"/>
    <p:sldId id="265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48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Конкурс методических разработок «Технопарк методических идей»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(приказ ГБОУ ИРО Краснодарского края от 15 июля 2020 года № 229)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Номинация: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«Методическая разработка образовательного мероприятия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Внеурочное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игра по правилам дорожного движения «Маршруты безопасности»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Разработчик: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Зиновьева Лариса Анатольевна,  учитель начальных классов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 общеобразовательное бюджетное учреждение гимназия № 1 г.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Сочи им. Филатовой Риммы Алексеевны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формирование у учащихся культуры безопасного поведения на дорогах, воспитание навыков сознательного и ответственного отношения к вопросам личной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безопасности.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у учащихся устойчивых навыков соблюдения и выполнения правил дорожного движения;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привитие культуры безопасного поведения на дорогах; 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воспитание грамотных участников дорожного движения;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уважительного отношения к законам дороги;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у родителей обучающихся устойчивого интереса к безопасности детей,  как участников дорожного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движения.</a:t>
            </a: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Целевая аудитория: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учащиеся 4 классов, классные руководители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, родители,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инспектор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ГИБДД. 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Станция 1.  «Мой маршрут безопасности»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План – схема микрорайона гимназии № 1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678" t="23750" r="20267" b="1701"/>
          <a:stretch>
            <a:fillRect/>
          </a:stretch>
        </p:blipFill>
        <p:spPr bwMode="auto">
          <a:xfrm>
            <a:off x="107504" y="1196752"/>
            <a:ext cx="878497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635896" y="2276872"/>
            <a:ext cx="1872208" cy="1728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995936" y="2852936"/>
            <a:ext cx="2088232" cy="2016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3635896" y="4005064"/>
            <a:ext cx="360040" cy="864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508104" y="2276872"/>
            <a:ext cx="576064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Безопасный путь движения «Дом - Школа  - Дом»</a:t>
            </a:r>
            <a:endParaRPr lang="ru-RU" sz="2000" dirty="0"/>
          </a:p>
        </p:txBody>
      </p:sp>
      <p:pic>
        <p:nvPicPr>
          <p:cNvPr id="20482" name="Picture 2" descr="C:\Users\Larisa\Desktop\I4-225x300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220755"/>
            <a:ext cx="4464496" cy="5472607"/>
          </a:xfrm>
          <a:prstGeom prst="rect">
            <a:avLst/>
          </a:prstGeom>
          <a:noFill/>
        </p:spPr>
      </p:pic>
      <p:pic>
        <p:nvPicPr>
          <p:cNvPr id="5" name="Содержимое 3" descr="Foto2-3-225x300 - копи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2324" y="1196752"/>
            <a:ext cx="3598751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Станция 2. «Знатоки ПДД»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Picture 2" descr="C:\Users\Larisa\Desktop\I3-300x2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04" y="1196752"/>
            <a:ext cx="5042280" cy="547260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484784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 </a:t>
            </a:r>
            <a:r>
              <a:rPr lang="en-US" sz="2000" dirty="0" smtClean="0"/>
              <a:t>     </a:t>
            </a:r>
            <a:r>
              <a:rPr lang="ru-RU" sz="2000" dirty="0" smtClean="0"/>
              <a:t>Зашифрованное, с помощью алфавита,  правило дорожного движения для пешеходов: </a:t>
            </a:r>
          </a:p>
          <a:p>
            <a:pPr>
              <a:buNone/>
            </a:pPr>
            <a:r>
              <a:rPr lang="ru-RU" sz="2000" dirty="0" smtClean="0"/>
              <a:t>«17</a:t>
            </a:r>
            <a:r>
              <a:rPr lang="ru-RU" sz="2000" dirty="0" smtClean="0"/>
              <a:t>, 6, 18, 6. 23, 16, 5, 10 17, 18, 16, 6, 9. 8, 21, 32 25, 1, 19, 20, 30, 20, 16, 13, 30, 12 17, 16 17, 6, 26, 6, 23, 16, 5, 15, 16, 14, 21 17, 6, 18, 6, 23, 16, 5, 21»</a:t>
            </a:r>
          </a:p>
          <a:p>
            <a:pPr>
              <a:buNone/>
            </a:pPr>
            <a:r>
              <a:rPr lang="en-US" sz="2000" i="1" dirty="0" smtClean="0"/>
              <a:t>       </a:t>
            </a:r>
            <a:r>
              <a:rPr lang="ru-RU" sz="2000" i="1" dirty="0" smtClean="0"/>
              <a:t>(Переходи проезжую часть только по пешеходному переходу)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 </a:t>
            </a:r>
            <a:r>
              <a:rPr lang="ru-RU" sz="1800" b="1" dirty="0" smtClean="0"/>
              <a:t>Станция 3. «Дорожная математика»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73bd5d0-116a-43d4-8681-237943b6817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340768"/>
            <a:ext cx="4814454" cy="532859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556792"/>
            <a:ext cx="4038600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1. К пешеходному переходу подошли 18 ребят. 5 из них перешли дорогу на жёлтый сигнал светофора, а  остальные на зелёный. Сколько человек правильно перешли дорогу? (13)</a:t>
            </a:r>
          </a:p>
          <a:p>
            <a:r>
              <a:rPr lang="ru-RU" sz="1800" dirty="0" smtClean="0"/>
              <a:t>2.</a:t>
            </a:r>
            <a:r>
              <a:rPr lang="ru-RU" sz="1800" b="1" dirty="0" smtClean="0"/>
              <a:t> </a:t>
            </a:r>
            <a:r>
              <a:rPr lang="ru-RU" sz="1800" dirty="0" smtClean="0"/>
              <a:t>Семеро ребят играли в мяч на проезжей части дороги. Двое ушли домой. Остальные ребята остались играть на дороге. Сколько ребят поступили правильно?  (Ни одного.  Играть на проезжей части дороги нельзя)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 </a:t>
            </a:r>
            <a:r>
              <a:rPr lang="ru-RU" sz="1800" b="1" dirty="0" smtClean="0"/>
              <a:t>Станция 4</a:t>
            </a:r>
            <a:r>
              <a:rPr lang="ru-RU" sz="1800" dirty="0" smtClean="0"/>
              <a:t>. </a:t>
            </a:r>
            <a:r>
              <a:rPr lang="ru-RU" sz="1800" b="1" dirty="0" smtClean="0"/>
              <a:t>«Организатор движения» (на перекрёстке)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220072" y="1556792"/>
            <a:ext cx="4038600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 столе расположены рисунки - внутренняя часть дорожных знаков. Участники </a:t>
            </a:r>
            <a:r>
              <a:rPr lang="ru-RU" sz="1800" dirty="0" err="1" smtClean="0"/>
              <a:t>квеста</a:t>
            </a:r>
            <a:r>
              <a:rPr lang="ru-RU" sz="1800" dirty="0" smtClean="0"/>
              <a:t> должны, используя рамки, создать знак и рассказать о нем. Количество рамок по количеству участников. </a:t>
            </a:r>
          </a:p>
          <a:p>
            <a:endParaRPr lang="ru-RU" sz="1800" dirty="0"/>
          </a:p>
        </p:txBody>
      </p:sp>
      <p:pic>
        <p:nvPicPr>
          <p:cNvPr id="19459" name="Picture 3" descr="C:\Users\Larisa\Desktop\Фото ПДД\20171225_090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44" y="1124744"/>
            <a:ext cx="5092627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eshehod_v_temnote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6632"/>
            <a:ext cx="6264695" cy="60095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274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Конкурс методических разработок «Технопарк методических идей» (приказ ГБОУ ИРО Краснодарского края от 15 июля 2020 года № 229) </vt:lpstr>
      <vt:lpstr>Цель: формирование у учащихся культуры безопасного поведения на дорогах, воспитание навыков сознательного и ответственного отношения к вопросам личной безопасности.  </vt:lpstr>
      <vt:lpstr>Станция 1.  «Мой маршрут безопасности» </vt:lpstr>
      <vt:lpstr>Безопасный путь движения «Дом - Школа  - Дом»</vt:lpstr>
      <vt:lpstr>Станция 2. «Знатоки ПДД» </vt:lpstr>
      <vt:lpstr> Станция 3. «Дорожная математика»</vt:lpstr>
      <vt:lpstr> Станция 4. «Организатор движения» (на перекрёстке)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Larisa</dc:creator>
  <cp:lastModifiedBy>Admin</cp:lastModifiedBy>
  <cp:revision>25</cp:revision>
  <dcterms:created xsi:type="dcterms:W3CDTF">2020-07-30T06:14:38Z</dcterms:created>
  <dcterms:modified xsi:type="dcterms:W3CDTF">2020-08-01T09:37:16Z</dcterms:modified>
</cp:coreProperties>
</file>