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D73E-4404-4B60-B61D-C17E6AFF6319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BB4C-FBB4-464B-8996-8C059AD857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Тема: «Мои черепашки в аквариуме».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Соколов Иван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«Б» класс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имени Филатовой Р.А.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Сочи 2019 г.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>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Узнать больше о жизни моих питомцев – черепахах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Ознакомиться с особенностями строения и жизни черепах, получить представление об уходе за пресноводными черепахами, понять, что значит бережно к ним относиться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Две похожие черепахи только кажутся одинаковыми. На самом деле они, как и все люди, во многом отличаются друг от друга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литературы.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Интернете.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моими черепахами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Виды черепах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Пресноводные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черепахи у меня в аквариуме.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строения и роста.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уход.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Что значит бережно относиться к черепахам.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литература.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71480"/>
            <a:ext cx="3543296" cy="3071834"/>
          </a:xfrm>
        </p:spPr>
        <p:txBody>
          <a:bodyPr>
            <a:normAutofit fontScale="90000"/>
          </a:bodyPr>
          <a:lstStyle/>
          <a:p>
            <a:r>
              <a:rPr lang="ru-RU" dirty="0"/>
              <a:t>Нет у неё ни копыт, ни рогов,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на пути очень много врагов.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для защиты до старости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Носит Красавица бронежилет.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плавать в океане,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ползать по саване.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Панцирь в клетку, как  рубаха…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же это?  Черепаха!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ольшая черепа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5111750" cy="3089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4"/>
            <a:ext cx="8186766" cy="21256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Черепахи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живут на земле уже более 220 миллионов лет. Есть гиганты весом почти 1 тонну и размером 2 с половиной метра и более. Но есть маленькие – весом 125 грамм и длиной 9 – 10 сантиметров. Некоторые черепахи живут до 300 лет.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Бывают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сухопутные и водные черепахи. Водные живут: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- в морях и океанах – это морские;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- в пресной воде (в озёрах, болотах, речках) – пресноводные.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черепахи – Рафаэль и Леонардо – пресноводные,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красноухие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они у нас 5 месяцев назад. Живут они в аквариуме.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любим наблюдать и ухаживать за ними.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2 черепах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6098670" cy="4574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1038" cy="350046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3.</a:t>
            </a:r>
            <a:br>
              <a:rPr lang="ru-RU" sz="1400" b="1" dirty="0" smtClean="0"/>
            </a:br>
            <a:r>
              <a:rPr lang="ru-RU" sz="1400" b="1" dirty="0" smtClean="0"/>
              <a:t>	Как </a:t>
            </a:r>
            <a:r>
              <a:rPr lang="ru-RU" sz="1400" b="1" dirty="0"/>
              <a:t>у всех черепах, у них есть панцирь зеленоватого цвета. Панцирь растёт всю жизнь. Черепахи его не меняют и прячутся в нем от опасности. У Рафаэля панцирь темнее, у Леонардо – немного светлее.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r>
              <a:rPr lang="ru-RU" sz="1400" b="1" dirty="0" smtClean="0"/>
              <a:t>У </a:t>
            </a:r>
            <a:r>
              <a:rPr lang="ru-RU" sz="1400" b="1" dirty="0"/>
              <a:t>них четыре лапы, голова, хвост. Зубов у черепах нет, только клюв, которым они перетирают пищу. Черепахи, оказывается, умеют различать цвета. Об этом мы узнали из энциклопедии.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r>
              <a:rPr lang="ru-RU" sz="1400" b="1" dirty="0" smtClean="0"/>
              <a:t>Вообще </a:t>
            </a:r>
            <a:r>
              <a:rPr lang="ru-RU" sz="1400" b="1" dirty="0"/>
              <a:t>такие черепахи живут до 40 лет и вырастают до 30 </a:t>
            </a:r>
            <a:r>
              <a:rPr lang="ru-RU" sz="1400" b="1" dirty="0" smtClean="0"/>
              <a:t>сантиметров.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r>
              <a:rPr lang="ru-RU" sz="1400" b="1" u="sng" dirty="0" smtClean="0"/>
              <a:t>Хотелось </a:t>
            </a:r>
            <a:r>
              <a:rPr lang="ru-RU" sz="1400" b="1" u="sng" dirty="0"/>
              <a:t>бы узнать, сколько будут жить наши черепахи и как будут расти. Одинаковые они или </a:t>
            </a:r>
            <a:r>
              <a:rPr lang="ru-RU" sz="1400" b="1" u="sng" dirty="0" smtClean="0"/>
              <a:t>всё-таки разные</a:t>
            </a:r>
            <a:r>
              <a:rPr lang="ru-RU" sz="1400" b="1" u="sng" dirty="0"/>
              <a:t>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r>
              <a:rPr lang="ru-RU" sz="1400" b="1" dirty="0" smtClean="0"/>
              <a:t>Наши </a:t>
            </a:r>
            <a:r>
              <a:rPr lang="ru-RU" sz="1400" b="1" dirty="0"/>
              <a:t>черепашки сначала были длиной 3 сантиметра. Сейчас они заметно подросли: Леонардо - 8 сантиметров, Рафаэль - 10 сантиметров.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r>
              <a:rPr lang="ru-RU" sz="1400" b="1" dirty="0" smtClean="0"/>
              <a:t>Мы </a:t>
            </a:r>
            <a:r>
              <a:rPr lang="ru-RU" sz="1400" b="1" dirty="0"/>
              <a:t>заметили, что Рафаэль быстрее и больше ест, поэтому он растёт быстрее, быстрее ползает по полу и не боится рук человека. Леонардо ест меньше и медленнее, поэтому и вырос меньше. Наверное, из-за этого он чувствует себя более слабым, боится людей и быстро уплывает, прячась под камни. Его мы дольше оставляем в ванночке, в которой кормим их, чтобы он больше поел.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743306"/>
            <a:ext cx="3857652" cy="2893239"/>
          </a:xfrm>
        </p:spPr>
      </p:pic>
      <p:pic>
        <p:nvPicPr>
          <p:cNvPr id="6" name="Содержимое 5" descr="IMG_7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750470"/>
            <a:ext cx="3895724" cy="2921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5072098" cy="64294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4.</a:t>
            </a:r>
            <a:br>
              <a:rPr lang="ru-RU" sz="1600" b="1" dirty="0" smtClean="0"/>
            </a:br>
            <a:r>
              <a:rPr lang="ru-RU" sz="1600" b="1" dirty="0" smtClean="0"/>
              <a:t>Мои </a:t>
            </a:r>
            <a:r>
              <a:rPr lang="ru-RU" sz="1600" b="1" dirty="0"/>
              <a:t>черепахи - хищники. Они в природе питаются мотыльками, червями, мальками, водорослями.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	</a:t>
            </a:r>
            <a:br>
              <a:rPr lang="ru-RU" sz="1600" dirty="0" smtClean="0"/>
            </a:br>
            <a:r>
              <a:rPr lang="ru-RU" sz="1600" b="1" dirty="0" smtClean="0"/>
              <a:t>Мои </a:t>
            </a:r>
            <a:r>
              <a:rPr lang="ru-RU" sz="1600" b="1" dirty="0"/>
              <a:t>черепашки с удовольствием уплетают курицу и рыбу. Но чаще мы кормим их сушеным и замороженным кормом с витаминами, который покупаем в зоомагазине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В </a:t>
            </a:r>
            <a:r>
              <a:rPr lang="ru-RU" sz="1600" b="1" dirty="0"/>
              <a:t>аквариуме мы устроили домик и камни, под которыми они ползают, плавают, прячутся и спят. Леонардо чаще прячется под камнями или в домике.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 	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Черепахам </a:t>
            </a:r>
            <a:r>
              <a:rPr lang="ru-RU" sz="1600" b="1" dirty="0"/>
              <a:t>нужно тепло и кислород. Для этого в аквариуме мы установили лампу, фильтр, чтоб чистить воду и градусник. Мы чистим фильтр, аквариум, меняем воду.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Если </a:t>
            </a:r>
            <a:r>
              <a:rPr lang="ru-RU" sz="1600" b="1" dirty="0"/>
              <a:t>не включать фильтр, через 2 дня вода в аквариуме начинает зеленеть. Лампа работает весь день, иначе черепахи не будут расти и будут мерзнуть. Рафаэль и Леонардо любят греться на камушках под лампой. Если не включать лампу, они становятся вялыми, хуже едят. А если мы на ночь забудем выключить лампу, черепахи хуже засыпают, как дети, не понимая, что спать пора.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3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627659"/>
            <a:ext cx="3143272" cy="3005520"/>
          </a:xfrm>
        </p:spPr>
      </p:pic>
      <p:pic>
        <p:nvPicPr>
          <p:cNvPr id="7" name="Содержимое 6" descr="IMG_73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180888"/>
            <a:ext cx="3143272" cy="3142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3900486" cy="54292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5.</a:t>
            </a:r>
            <a:br>
              <a:rPr lang="ru-RU" sz="2200" b="1" dirty="0" smtClean="0"/>
            </a:br>
            <a:r>
              <a:rPr lang="ru-RU" sz="2200" b="1" dirty="0" smtClean="0"/>
              <a:t>Нельзя </a:t>
            </a:r>
            <a:r>
              <a:rPr lang="ru-RU" sz="2200" b="1" dirty="0"/>
              <a:t>забывать, что черепашки – не игрушки. Мы должны держать в порядке аквариум, не забывать кормить их, но не перекармливать. Брать руками их надо аккуратно, чтобы ничего не повредить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/>
              <a:t>Если </a:t>
            </a:r>
            <a:r>
              <a:rPr lang="ru-RU" sz="2200" b="1" dirty="0"/>
              <a:t>помнить эти правила, то черепашки будут расти здоровыми и проживут долго. А нам будет интересно и приятно за ними наблюдать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 smtClean="0"/>
              <a:t>А </a:t>
            </a:r>
            <a:r>
              <a:rPr lang="ru-RU" sz="2200" b="1" u="sng" dirty="0"/>
              <a:t>ещё я понял, что мои черепахи, как мы с братом: похожи друг на друга, но всё-таки разные!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804073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5143536" cy="22256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	           6</a:t>
            </a:r>
            <a:r>
              <a:rPr lang="ru-RU" sz="20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Использованная </a:t>
            </a:r>
            <a:r>
              <a:rPr lang="ru-RU" sz="2000" b="1" dirty="0"/>
              <a:t>литература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/>
              <a:t>стихи и загадки разных авторов;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 энциклопедия «Что такое? Кто такой?»;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 детская энциклопедия «РОСМЭН»;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- Интернет.	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«Мои черепашки в аквариуме».</vt:lpstr>
      <vt:lpstr>                Цель:  Узнать больше о жизни моих питомцев – черепахах.       Задачи: Ознакомиться с особенностями строения и жизни черепах, получить представление об уходе за пресноводными черепахами, понять, что значит бережно к ним относиться. Гипотеза: Две похожие черепахи только кажутся одинаковыми. На самом деле они, как и все люди, во многом отличаются друг от друга. Методы работы: 1.Изучение литературы. 2.Информация в Интернете. 3.Наблюдение за моими черепахами. План: 1.Введение: Виды черепах 2.Пресноводные черепахи у меня в аквариуме. 3Особенности строения и роста. 4.Кормление и уход. 5.Заключение: Что значит бережно относиться к черепахам. 6.Используемая литература. </vt:lpstr>
      <vt:lpstr>Нет у неё ни копыт, ни рогов, А на пути очень много врагов. И для защиты до старости лет Носит Красавица бронежилет.   Может плавать в океане, Может ползать по саване. Панцирь в клетку, как  рубаха… Кто же это?  Черепаха! </vt:lpstr>
      <vt:lpstr>   2. Мои черепахи – Рафаэль и Леонардо – пресноводные, красноухие. Появились они у нас 5 месяцев назад. Живут они в аквариуме.  Мы любим наблюдать и ухаживать за ними. </vt:lpstr>
      <vt:lpstr>3.  Как у всех черепах, у них есть панцирь зеленоватого цвета. Панцирь растёт всю жизнь. Черепахи его не меняют и прячутся в нем от опасности. У Рафаэля панцирь темнее, у Леонардо – немного светлее.  У них четыре лапы, голова, хвост. Зубов у черепах нет, только клюв, которым они перетирают пищу. Черепахи, оказывается, умеют различать цвета. Об этом мы узнали из энциклопедии.  Вообще такие черепахи живут до 40 лет и вырастают до 30 сантиметров.   Хотелось бы узнать, сколько будут жить наши черепахи и как будут расти. Одинаковые они или всё-таки разные?  Наши черепашки сначала были длиной 3 сантиметра. Сейчас они заметно подросли: Леонардо - 8 сантиметров, Рафаэль - 10 сантиметров.  Мы заметили, что Рафаэль быстрее и больше ест, поэтому он растёт быстрее, быстрее ползает по полу и не боится рук человека. Леонардо ест меньше и медленнее, поэтому и вырос меньше. Наверное, из-за этого он чувствует себя более слабым, боится людей и быстро уплывает, прячась под камни. Его мы дольше оставляем в ванночке, в которой кормим их, чтобы он больше поел. </vt:lpstr>
      <vt:lpstr> 4. Мои черепахи - хищники. Они в природе питаются мотыльками, червями, мальками, водорослями.    Мои черепашки с удовольствием уплетают курицу и рыбу. Но чаще мы кормим их сушеным и замороженным кормом с витаминами, который покупаем в зоомагазине.  В аквариуме мы устроили домик и камни, под которыми они ползают, плавают, прячутся и спят. Леонардо чаще прячется под камнями или в домике.    Черепахам нужно тепло и кислород. Для этого в аквариуме мы установили лампу, фильтр, чтоб чистить воду и градусник. Мы чистим фильтр, аквариум, меняем воду.   Если не включать фильтр, через 2 дня вода в аквариуме начинает зеленеть. Лампа работает весь день, иначе черепахи не будут расти и будут мерзнуть. Рафаэль и Леонардо любят греться на камушках под лампой. Если не включать лампу, они становятся вялыми, хуже едят. А если мы на ночь забудем выключить лампу, черепахи хуже засыпают, как дети, не понимая, что спать пора. </vt:lpstr>
      <vt:lpstr>5. Нельзя забывать, что черепашки – не игрушки. Мы должны держать в порядке аквариум, не забывать кормить их, но не перекармливать. Брать руками их надо аккуратно, чтобы ничего не повредить.  Если помнить эти правила, то черепашки будут расти здоровыми и проживут долго. А нам будет интересно и приятно за ними наблюдать.  А ещё я понял, что мои черепахи, как мы с братом: похожи друг на друга, но всё-таки разные! </vt:lpstr>
      <vt:lpstr>            6. Использованная литература: - стихи и загадки разных авторов; - энциклопедия «Что такое? Кто такой?»; - детская энциклопедия «РОСМЭН»; - Интернет.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«Мои черепашки в аквариуме».</dc:title>
  <dc:creator>G6-1055er</dc:creator>
  <cp:lastModifiedBy>G6-1055er</cp:lastModifiedBy>
  <cp:revision>14</cp:revision>
  <dcterms:created xsi:type="dcterms:W3CDTF">2019-11-10T16:58:12Z</dcterms:created>
  <dcterms:modified xsi:type="dcterms:W3CDTF">2019-11-10T19:32:19Z</dcterms:modified>
</cp:coreProperties>
</file>