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71" r:id="rId9"/>
    <p:sldId id="270" r:id="rId10"/>
    <p:sldId id="272" r:id="rId11"/>
    <p:sldId id="273" r:id="rId12"/>
    <p:sldId id="269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7B56A61-9E4B-4845-90C4-286117B41A79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11B986A-C843-4479-A7EC-6A3122DF93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B56A61-9E4B-4845-90C4-286117B41A79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1B986A-C843-4479-A7EC-6A3122DF93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B56A61-9E4B-4845-90C4-286117B41A79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1B986A-C843-4479-A7EC-6A3122DF93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B56A61-9E4B-4845-90C4-286117B41A79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1B986A-C843-4479-A7EC-6A3122DF93F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B56A61-9E4B-4845-90C4-286117B41A79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1B986A-C843-4479-A7EC-6A3122DF93F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B56A61-9E4B-4845-90C4-286117B41A79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1B986A-C843-4479-A7EC-6A3122DF93F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B56A61-9E4B-4845-90C4-286117B41A79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1B986A-C843-4479-A7EC-6A3122DF93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B56A61-9E4B-4845-90C4-286117B41A79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1B986A-C843-4479-A7EC-6A3122DF93F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B56A61-9E4B-4845-90C4-286117B41A79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1B986A-C843-4479-A7EC-6A3122DF93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7B56A61-9E4B-4845-90C4-286117B41A79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1B986A-C843-4479-A7EC-6A3122DF93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7B56A61-9E4B-4845-90C4-286117B41A79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11B986A-C843-4479-A7EC-6A3122DF93F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7B56A61-9E4B-4845-90C4-286117B41A79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11B986A-C843-4479-A7EC-6A3122DF93F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7200" dirty="0" smtClean="0"/>
              <a:t>Сложные слова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8674" name="Picture 2" descr="http://cs4-1.4pda.to/36857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357166"/>
            <a:ext cx="5715040" cy="56436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9698" name="Picture 2" descr="http://sea-transport.ru/images/stories/main/russi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357166"/>
            <a:ext cx="7286676" cy="55007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364373"/>
          </a:xfrm>
        </p:spPr>
        <p:txBody>
          <a:bodyPr>
            <a:normAutofit/>
          </a:bodyPr>
          <a:lstStyle/>
          <a:p>
            <a:r>
              <a:rPr lang="ru-RU" sz="6000" dirty="0" smtClean="0"/>
              <a:t>Листопад, носорог, жук-носорог, пылесос, самолёт, самовар, ледокол.</a:t>
            </a:r>
            <a:endParaRPr lang="ru-RU" sz="6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364373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Запишите сложные слова под схемами:</a:t>
            </a:r>
          </a:p>
          <a:p>
            <a:r>
              <a:rPr lang="ru-RU" sz="4800" dirty="0" smtClean="0"/>
              <a:t>    е                  о</a:t>
            </a:r>
          </a:p>
          <a:p>
            <a:r>
              <a:rPr lang="ru-RU" sz="3600" dirty="0" smtClean="0"/>
              <a:t>Стал…вар, </a:t>
            </a:r>
            <a:r>
              <a:rPr lang="ru-RU" sz="3600" dirty="0" err="1" smtClean="0"/>
              <a:t>зме</a:t>
            </a:r>
            <a:r>
              <a:rPr lang="ru-RU" sz="3600" dirty="0" smtClean="0"/>
              <a:t>…лов, </a:t>
            </a:r>
            <a:r>
              <a:rPr lang="ru-RU" sz="3600" dirty="0" err="1" smtClean="0"/>
              <a:t>утк</a:t>
            </a:r>
            <a:r>
              <a:rPr lang="ru-RU" sz="3600" dirty="0" smtClean="0"/>
              <a:t>…нос, </a:t>
            </a:r>
            <a:r>
              <a:rPr lang="ru-RU" sz="3600" dirty="0" err="1" smtClean="0"/>
              <a:t>верт</a:t>
            </a:r>
            <a:r>
              <a:rPr lang="ru-RU" sz="3600" dirty="0" smtClean="0"/>
              <a:t>…лёт, сам…кат, книг…люб, мор…ход, пул…мёт, </a:t>
            </a:r>
            <a:r>
              <a:rPr lang="ru-RU" sz="3600" dirty="0" err="1" smtClean="0"/>
              <a:t>земл</a:t>
            </a:r>
            <a:r>
              <a:rPr lang="ru-RU" sz="3600" dirty="0" smtClean="0"/>
              <a:t>…коп, </a:t>
            </a:r>
          </a:p>
          <a:p>
            <a:r>
              <a:rPr lang="ru-RU" sz="3600" dirty="0" smtClean="0"/>
              <a:t>мух…ловка, пут…шествие, овощ…хранилище.  </a:t>
            </a:r>
            <a:endParaRPr lang="ru-RU" sz="3600" dirty="0"/>
          </a:p>
        </p:txBody>
      </p:sp>
      <p:sp>
        <p:nvSpPr>
          <p:cNvPr id="6" name="Арка 5"/>
          <p:cNvSpPr/>
          <p:nvPr/>
        </p:nvSpPr>
        <p:spPr>
          <a:xfrm>
            <a:off x="2428860" y="1142984"/>
            <a:ext cx="714380" cy="428628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Арка 6"/>
          <p:cNvSpPr/>
          <p:nvPr/>
        </p:nvSpPr>
        <p:spPr>
          <a:xfrm>
            <a:off x="928662" y="1142984"/>
            <a:ext cx="714380" cy="428628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Арка 7"/>
          <p:cNvSpPr/>
          <p:nvPr/>
        </p:nvSpPr>
        <p:spPr>
          <a:xfrm>
            <a:off x="4572000" y="1142984"/>
            <a:ext cx="714380" cy="428628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Арка 8"/>
          <p:cNvSpPr/>
          <p:nvPr/>
        </p:nvSpPr>
        <p:spPr>
          <a:xfrm>
            <a:off x="6357950" y="1142984"/>
            <a:ext cx="714380" cy="428628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435811"/>
          </a:xfrm>
        </p:spPr>
        <p:txBody>
          <a:bodyPr/>
          <a:lstStyle/>
          <a:p>
            <a:pPr algn="ctr"/>
            <a:r>
              <a:rPr lang="ru-RU" sz="4000" dirty="0" smtClean="0"/>
              <a:t>План</a:t>
            </a:r>
          </a:p>
          <a:p>
            <a:r>
              <a:rPr lang="ru-RU" sz="3600" dirty="0" smtClean="0"/>
              <a:t>1. Что такое сложные слова?</a:t>
            </a:r>
          </a:p>
          <a:p>
            <a:r>
              <a:rPr lang="ru-RU" sz="3600" dirty="0" smtClean="0"/>
              <a:t>2. При помощи чего соединяются корни в сложных словах?</a:t>
            </a:r>
          </a:p>
          <a:p>
            <a:r>
              <a:rPr lang="ru-RU" sz="3600" dirty="0" smtClean="0"/>
              <a:t>3. Когда в сложных словах пишется соединительная </a:t>
            </a:r>
          </a:p>
          <a:p>
            <a:pPr>
              <a:buNone/>
            </a:pPr>
            <a:r>
              <a:rPr lang="ru-RU" sz="3600" dirty="0" smtClean="0"/>
              <a:t>  гласная </a:t>
            </a:r>
            <a:r>
              <a:rPr lang="ru-RU" sz="3600" b="1" dirty="0" smtClean="0"/>
              <a:t>е</a:t>
            </a:r>
            <a:r>
              <a:rPr lang="ru-RU" sz="3600" dirty="0" smtClean="0"/>
              <a:t>, а когда </a:t>
            </a:r>
            <a:r>
              <a:rPr lang="ru-RU" sz="3600" b="1" dirty="0" smtClean="0"/>
              <a:t>о</a:t>
            </a:r>
            <a:r>
              <a:rPr lang="ru-RU" sz="3600" dirty="0" smtClean="0"/>
              <a:t>?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292935"/>
          </a:xfrm>
        </p:spPr>
        <p:txBody>
          <a:bodyPr>
            <a:normAutofit/>
          </a:bodyPr>
          <a:lstStyle/>
          <a:p>
            <a:r>
              <a:rPr lang="ru-RU" sz="6000" dirty="0" err="1" smtClean="0"/>
              <a:t>Вод_пад</a:t>
            </a:r>
            <a:r>
              <a:rPr lang="ru-RU" sz="6000" dirty="0" smtClean="0"/>
              <a:t>, </a:t>
            </a:r>
            <a:r>
              <a:rPr lang="ru-RU" sz="6000" dirty="0" err="1" smtClean="0"/>
              <a:t>мор_ход</a:t>
            </a:r>
            <a:r>
              <a:rPr lang="ru-RU" sz="6000" dirty="0" smtClean="0"/>
              <a:t> </a:t>
            </a:r>
          </a:p>
          <a:p>
            <a:r>
              <a:rPr lang="ru-RU" sz="6000" dirty="0" err="1" smtClean="0"/>
              <a:t>снег_пад,камн_пад</a:t>
            </a:r>
            <a:r>
              <a:rPr lang="ru-RU" sz="6000" dirty="0" smtClean="0"/>
              <a:t>,</a:t>
            </a:r>
          </a:p>
          <a:p>
            <a:r>
              <a:rPr lang="ru-RU" sz="6000" dirty="0" err="1" smtClean="0"/>
              <a:t>глаз_мер,пеш_ход</a:t>
            </a:r>
            <a:r>
              <a:rPr lang="ru-RU" sz="6000" dirty="0" smtClean="0"/>
              <a:t>. </a:t>
            </a:r>
            <a:endParaRPr lang="ru-RU" sz="6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dirty="0" smtClean="0"/>
              <a:t>Вод</a:t>
            </a:r>
            <a:r>
              <a:rPr lang="ru-RU" sz="6000" b="1" dirty="0" smtClean="0"/>
              <a:t>о</a:t>
            </a:r>
            <a:r>
              <a:rPr lang="ru-RU" sz="6000" dirty="0" smtClean="0"/>
              <a:t>пад, мор</a:t>
            </a:r>
            <a:r>
              <a:rPr lang="ru-RU" sz="6000" b="1" dirty="0" smtClean="0"/>
              <a:t>е</a:t>
            </a:r>
            <a:r>
              <a:rPr lang="ru-RU" sz="6000" dirty="0" smtClean="0"/>
              <a:t>ход </a:t>
            </a:r>
          </a:p>
          <a:p>
            <a:pPr>
              <a:buNone/>
            </a:pPr>
            <a:r>
              <a:rPr lang="ru-RU" sz="6000" dirty="0" err="1" smtClean="0"/>
              <a:t>снег</a:t>
            </a:r>
            <a:r>
              <a:rPr lang="ru-RU" sz="6000" b="1" dirty="0" err="1" smtClean="0"/>
              <a:t>о</a:t>
            </a:r>
            <a:r>
              <a:rPr lang="ru-RU" sz="6000" dirty="0" err="1" smtClean="0"/>
              <a:t>пад,камн</a:t>
            </a:r>
            <a:r>
              <a:rPr lang="ru-RU" sz="6000" b="1" dirty="0" err="1" smtClean="0"/>
              <a:t>е</a:t>
            </a:r>
            <a:r>
              <a:rPr lang="ru-RU" sz="6000" dirty="0" err="1" smtClean="0"/>
              <a:t>пад</a:t>
            </a:r>
            <a:r>
              <a:rPr lang="ru-RU" sz="6000" dirty="0" smtClean="0"/>
              <a:t>,</a:t>
            </a:r>
          </a:p>
          <a:p>
            <a:r>
              <a:rPr lang="ru-RU" sz="6000" dirty="0" err="1" smtClean="0"/>
              <a:t>глаз</a:t>
            </a:r>
            <a:r>
              <a:rPr lang="ru-RU" sz="6000" b="1" dirty="0" err="1" smtClean="0"/>
              <a:t>о</a:t>
            </a:r>
            <a:r>
              <a:rPr lang="ru-RU" sz="6000" dirty="0" err="1" smtClean="0"/>
              <a:t>мер,пеш</a:t>
            </a:r>
            <a:r>
              <a:rPr lang="ru-RU" sz="6000" b="1" dirty="0" err="1" smtClean="0"/>
              <a:t>е</a:t>
            </a:r>
            <a:r>
              <a:rPr lang="ru-RU" sz="6000" dirty="0" err="1" smtClean="0"/>
              <a:t>ход</a:t>
            </a:r>
            <a:r>
              <a:rPr lang="ru-RU" sz="6000" dirty="0" smtClean="0"/>
              <a:t>. </a:t>
            </a:r>
          </a:p>
          <a:p>
            <a:endParaRPr lang="ru-RU" sz="6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4" descr="J:\Экскурсия на ферму, фото\SAM_033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714356"/>
            <a:ext cx="7000875" cy="5018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2" descr="C:\Program Files\Microsoft Office\MEDIA\OFFICE12\Lines\BD21313_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75" y="214313"/>
            <a:ext cx="46863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3" descr="C:\Program Files\Microsoft Office\MEDIA\OFFICE12\Lines\BD21313_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57700" y="214313"/>
            <a:ext cx="46863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4" descr="C:\Program Files\Microsoft Office\MEDIA\OFFICE12\Lines\BD21313_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286500"/>
            <a:ext cx="46863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5" descr="C:\Program Files\Microsoft Office\MEDIA\OFFICE12\Lines\BD21313_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57700" y="6286500"/>
            <a:ext cx="4535488" cy="17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714625" y="1714500"/>
            <a:ext cx="1841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4000" b="1">
              <a:solidFill>
                <a:srgbClr val="00B0F0"/>
              </a:solidFill>
              <a:latin typeface="Franklin Gothic Book" pitchFamily="34" charset="0"/>
            </a:endParaRPr>
          </a:p>
        </p:txBody>
      </p:sp>
      <p:sp>
        <p:nvSpPr>
          <p:cNvPr id="4099" name="Заголовок 13"/>
          <p:cNvSpPr>
            <a:spLocks noGrp="1"/>
          </p:cNvSpPr>
          <p:nvPr>
            <p:ph type="title"/>
          </p:nvPr>
        </p:nvSpPr>
        <p:spPr>
          <a:xfrm>
            <a:off x="3286125" y="571500"/>
            <a:ext cx="2160588" cy="1143000"/>
          </a:xfrm>
        </p:spPr>
        <p:txBody>
          <a:bodyPr>
            <a:normAutofit/>
          </a:bodyPr>
          <a:lstStyle/>
          <a:p>
            <a:endParaRPr lang="ru-RU" b="1" dirty="0" smtClean="0"/>
          </a:p>
        </p:txBody>
      </p:sp>
      <p:pic>
        <p:nvPicPr>
          <p:cNvPr id="4100" name="Picture 2" descr="Картинка 1 из 1528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714356"/>
            <a:ext cx="6907212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2" descr="C:\Program Files\Microsoft Office\MEDIA\CAGCAT10\j0157995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5688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3" descr="C:\Program Files\Microsoft Office\MEDIA\CAGCAT10\j0157995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5175" y="0"/>
            <a:ext cx="45688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3059113" y="285750"/>
            <a:ext cx="8229600" cy="1143000"/>
          </a:xfrm>
        </p:spPr>
        <p:txBody>
          <a:bodyPr/>
          <a:lstStyle/>
          <a:p>
            <a:pPr algn="l"/>
            <a:endParaRPr lang="ru-RU" b="1" dirty="0" smtClean="0"/>
          </a:p>
        </p:txBody>
      </p:sp>
      <p:pic>
        <p:nvPicPr>
          <p:cNvPr id="5123" name="Picture 2" descr="Картинка 6 из 49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1142984"/>
            <a:ext cx="575627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plant"/>
          <p:cNvSpPr>
            <a:spLocks noEditPoints="1" noChangeArrowheads="1"/>
          </p:cNvSpPr>
          <p:nvPr/>
        </p:nvSpPr>
        <p:spPr bwMode="auto">
          <a:xfrm>
            <a:off x="285750" y="285750"/>
            <a:ext cx="1809750" cy="180975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100 w 21600"/>
              <a:gd name="T17" fmla="*/ 10092 h 21600"/>
              <a:gd name="T18" fmla="*/ 14545 w 21600"/>
              <a:gd name="T19" fmla="*/ 1357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>
              <a:latin typeface="+mn-lt"/>
            </a:endParaRPr>
          </a:p>
        </p:txBody>
      </p:sp>
      <p:sp>
        <p:nvSpPr>
          <p:cNvPr id="4099" name="plant"/>
          <p:cNvSpPr>
            <a:spLocks noEditPoints="1" noChangeArrowheads="1"/>
          </p:cNvSpPr>
          <p:nvPr/>
        </p:nvSpPr>
        <p:spPr bwMode="auto">
          <a:xfrm>
            <a:off x="7334250" y="214313"/>
            <a:ext cx="1809750" cy="180975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100 w 21600"/>
              <a:gd name="T17" fmla="*/ 10092 h 21600"/>
              <a:gd name="T18" fmla="*/ 14545 w 21600"/>
              <a:gd name="T19" fmla="*/ 1357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7650" name="Picture 2" descr="http://www.kz.all.biz/img/kz/service_catalog/103523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214290"/>
            <a:ext cx="8072494" cy="57150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www.pairal.net/bta/bta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428604"/>
            <a:ext cx="8286808" cy="52149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306</TotalTime>
  <Words>98</Words>
  <Application>Microsoft Office PowerPoint</Application>
  <PresentationFormat>Экран (4:3)</PresentationFormat>
  <Paragraphs>17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Открытая</vt:lpstr>
      <vt:lpstr>Сложные слова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Сложные слова</dc:title>
  <dc:creator>Ирина</dc:creator>
  <cp:lastModifiedBy>Ирина</cp:lastModifiedBy>
  <cp:revision>5</cp:revision>
  <dcterms:created xsi:type="dcterms:W3CDTF">2016-03-28T09:09:11Z</dcterms:created>
  <dcterms:modified xsi:type="dcterms:W3CDTF">2016-03-28T14:26:07Z</dcterms:modified>
</cp:coreProperties>
</file>