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1" r:id="rId9"/>
    <p:sldId id="270" r:id="rId10"/>
    <p:sldId id="272" r:id="rId11"/>
    <p:sldId id="273" r:id="rId12"/>
    <p:sldId id="26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B56A61-9E4B-4845-90C4-286117B41A79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1B986A-C843-4479-A7EC-6A3122DF9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6A61-9E4B-4845-90C4-286117B41A79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B986A-C843-4479-A7EC-6A3122DF9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6A61-9E4B-4845-90C4-286117B41A79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B986A-C843-4479-A7EC-6A3122DF9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6A61-9E4B-4845-90C4-286117B41A79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B986A-C843-4479-A7EC-6A3122DF9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6A61-9E4B-4845-90C4-286117B41A79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B986A-C843-4479-A7EC-6A3122DF9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6A61-9E4B-4845-90C4-286117B41A79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B986A-C843-4479-A7EC-6A3122DF9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6A61-9E4B-4845-90C4-286117B41A79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B986A-C843-4479-A7EC-6A3122DF9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6A61-9E4B-4845-90C4-286117B41A79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B986A-C843-4479-A7EC-6A3122DF9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6A61-9E4B-4845-90C4-286117B41A79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B986A-C843-4479-A7EC-6A3122DF9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B56A61-9E4B-4845-90C4-286117B41A79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B986A-C843-4479-A7EC-6A3122DF9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B56A61-9E4B-4845-90C4-286117B41A79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1B986A-C843-4479-A7EC-6A3122DF9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B56A61-9E4B-4845-90C4-286117B41A79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1B986A-C843-4479-A7EC-6A3122DF9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Сложные слова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cs4-1.4pda.to/3685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57166"/>
            <a:ext cx="5715040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http://sea-transport.ru/images/stories/main/russ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57166"/>
            <a:ext cx="7286676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Листопад, носорог, жук-носорог, пылесос, самолёт, самовар, ледокол.</a:t>
            </a:r>
            <a:endParaRPr lang="ru-RU" sz="6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Запишите сложные слова под схемами:</a:t>
            </a:r>
          </a:p>
          <a:p>
            <a:r>
              <a:rPr lang="ru-RU" sz="4800" dirty="0" smtClean="0"/>
              <a:t>    е                  о</a:t>
            </a:r>
          </a:p>
          <a:p>
            <a:r>
              <a:rPr lang="ru-RU" sz="3600" dirty="0" smtClean="0"/>
              <a:t>Стал…вар, </a:t>
            </a:r>
            <a:r>
              <a:rPr lang="ru-RU" sz="3600" dirty="0" err="1" smtClean="0"/>
              <a:t>зме</a:t>
            </a:r>
            <a:r>
              <a:rPr lang="ru-RU" sz="3600" dirty="0" smtClean="0"/>
              <a:t>…лов, </a:t>
            </a:r>
            <a:r>
              <a:rPr lang="ru-RU" sz="3600" dirty="0" err="1" smtClean="0"/>
              <a:t>утк</a:t>
            </a:r>
            <a:r>
              <a:rPr lang="ru-RU" sz="3600" dirty="0" smtClean="0"/>
              <a:t>…нос, </a:t>
            </a:r>
            <a:r>
              <a:rPr lang="ru-RU" sz="3600" dirty="0" err="1" smtClean="0"/>
              <a:t>верт</a:t>
            </a:r>
            <a:r>
              <a:rPr lang="ru-RU" sz="3600" dirty="0" smtClean="0"/>
              <a:t>…лёт, сам…кат, книг…люб, мор…ход, пул…мёт, </a:t>
            </a:r>
            <a:r>
              <a:rPr lang="ru-RU" sz="3600" dirty="0" err="1" smtClean="0"/>
              <a:t>земл</a:t>
            </a:r>
            <a:r>
              <a:rPr lang="ru-RU" sz="3600" dirty="0" smtClean="0"/>
              <a:t>…коп, </a:t>
            </a:r>
          </a:p>
          <a:p>
            <a:r>
              <a:rPr lang="ru-RU" sz="3600" dirty="0" smtClean="0"/>
              <a:t>мух…ловка, пут…шествие, овощ…хранилище.  </a:t>
            </a:r>
            <a:endParaRPr lang="ru-RU" sz="3600" dirty="0"/>
          </a:p>
        </p:txBody>
      </p:sp>
      <p:sp>
        <p:nvSpPr>
          <p:cNvPr id="6" name="Арка 5"/>
          <p:cNvSpPr/>
          <p:nvPr/>
        </p:nvSpPr>
        <p:spPr>
          <a:xfrm>
            <a:off x="2428860" y="1142984"/>
            <a:ext cx="714380" cy="4286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928662" y="1142984"/>
            <a:ext cx="714380" cy="4286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4572000" y="1142984"/>
            <a:ext cx="714380" cy="4286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6357950" y="1142984"/>
            <a:ext cx="714380" cy="4286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pPr algn="ctr"/>
            <a:r>
              <a:rPr lang="ru-RU" sz="4000" dirty="0" smtClean="0"/>
              <a:t>План</a:t>
            </a:r>
          </a:p>
          <a:p>
            <a:r>
              <a:rPr lang="ru-RU" sz="3600" dirty="0" smtClean="0"/>
              <a:t>1. Что такое сложные слова?</a:t>
            </a:r>
          </a:p>
          <a:p>
            <a:r>
              <a:rPr lang="ru-RU" sz="3600" dirty="0" smtClean="0"/>
              <a:t>2. При помощи чего соединяются корни в сложных словах?</a:t>
            </a:r>
          </a:p>
          <a:p>
            <a:r>
              <a:rPr lang="ru-RU" sz="3600" dirty="0" smtClean="0"/>
              <a:t>3. Когда в сложных словах пишется соединительная </a:t>
            </a:r>
          </a:p>
          <a:p>
            <a:pPr>
              <a:buNone/>
            </a:pPr>
            <a:r>
              <a:rPr lang="ru-RU" sz="3600" dirty="0" smtClean="0"/>
              <a:t>  гласная </a:t>
            </a:r>
            <a:r>
              <a:rPr lang="ru-RU" sz="3600" b="1" dirty="0" smtClean="0"/>
              <a:t>е</a:t>
            </a:r>
            <a:r>
              <a:rPr lang="ru-RU" sz="3600" dirty="0" smtClean="0"/>
              <a:t>, а когда </a:t>
            </a:r>
            <a:r>
              <a:rPr lang="ru-RU" sz="3600" b="1" dirty="0" smtClean="0"/>
              <a:t>о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r>
              <a:rPr lang="ru-RU" sz="6000" dirty="0" err="1" smtClean="0"/>
              <a:t>Вод_пад</a:t>
            </a:r>
            <a:r>
              <a:rPr lang="ru-RU" sz="6000" dirty="0" smtClean="0"/>
              <a:t>, </a:t>
            </a:r>
            <a:r>
              <a:rPr lang="ru-RU" sz="6000" dirty="0" err="1" smtClean="0"/>
              <a:t>мор_ход</a:t>
            </a:r>
            <a:r>
              <a:rPr lang="ru-RU" sz="6000" dirty="0" smtClean="0"/>
              <a:t> </a:t>
            </a:r>
          </a:p>
          <a:p>
            <a:r>
              <a:rPr lang="ru-RU" sz="6000" dirty="0" err="1" smtClean="0"/>
              <a:t>снег_пад,камн_пад</a:t>
            </a:r>
            <a:r>
              <a:rPr lang="ru-RU" sz="6000" dirty="0" smtClean="0"/>
              <a:t>,</a:t>
            </a:r>
          </a:p>
          <a:p>
            <a:r>
              <a:rPr lang="ru-RU" sz="6000" dirty="0" err="1" smtClean="0"/>
              <a:t>глаз_мер,пеш_ход</a:t>
            </a:r>
            <a:r>
              <a:rPr lang="ru-RU" sz="6000" dirty="0" smtClean="0"/>
              <a:t>. </a:t>
            </a:r>
            <a:endParaRPr lang="ru-RU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Вод</a:t>
            </a:r>
            <a:r>
              <a:rPr lang="ru-RU" sz="6000" b="1" dirty="0" smtClean="0"/>
              <a:t>о</a:t>
            </a:r>
            <a:r>
              <a:rPr lang="ru-RU" sz="6000" dirty="0" smtClean="0"/>
              <a:t>пад, мор</a:t>
            </a:r>
            <a:r>
              <a:rPr lang="ru-RU" sz="6000" b="1" dirty="0" smtClean="0"/>
              <a:t>е</a:t>
            </a:r>
            <a:r>
              <a:rPr lang="ru-RU" sz="6000" dirty="0" smtClean="0"/>
              <a:t>ход </a:t>
            </a:r>
          </a:p>
          <a:p>
            <a:pPr>
              <a:buNone/>
            </a:pPr>
            <a:r>
              <a:rPr lang="ru-RU" sz="6000" dirty="0" err="1" smtClean="0"/>
              <a:t>снег</a:t>
            </a:r>
            <a:r>
              <a:rPr lang="ru-RU" sz="6000" b="1" dirty="0" err="1" smtClean="0"/>
              <a:t>о</a:t>
            </a:r>
            <a:r>
              <a:rPr lang="ru-RU" sz="6000" dirty="0" err="1" smtClean="0"/>
              <a:t>пад,камн</a:t>
            </a:r>
            <a:r>
              <a:rPr lang="ru-RU" sz="6000" b="1" dirty="0" err="1" smtClean="0"/>
              <a:t>е</a:t>
            </a:r>
            <a:r>
              <a:rPr lang="ru-RU" sz="6000" dirty="0" err="1" smtClean="0"/>
              <a:t>пад</a:t>
            </a:r>
            <a:r>
              <a:rPr lang="ru-RU" sz="6000" dirty="0" smtClean="0"/>
              <a:t>,</a:t>
            </a:r>
          </a:p>
          <a:p>
            <a:r>
              <a:rPr lang="ru-RU" sz="6000" dirty="0" err="1" smtClean="0"/>
              <a:t>глаз</a:t>
            </a:r>
            <a:r>
              <a:rPr lang="ru-RU" sz="6000" b="1" dirty="0" err="1" smtClean="0"/>
              <a:t>о</a:t>
            </a:r>
            <a:r>
              <a:rPr lang="ru-RU" sz="6000" dirty="0" err="1" smtClean="0"/>
              <a:t>мер,пеш</a:t>
            </a:r>
            <a:r>
              <a:rPr lang="ru-RU" sz="6000" b="1" dirty="0" err="1" smtClean="0"/>
              <a:t>е</a:t>
            </a:r>
            <a:r>
              <a:rPr lang="ru-RU" sz="6000" dirty="0" err="1" smtClean="0"/>
              <a:t>ход</a:t>
            </a:r>
            <a:r>
              <a:rPr lang="ru-RU" sz="6000" dirty="0" smtClean="0"/>
              <a:t>. </a:t>
            </a:r>
          </a:p>
          <a:p>
            <a:endParaRPr lang="ru-RU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J:\Экскурсия на ферму, фото\SAM_03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714356"/>
            <a:ext cx="7000875" cy="501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2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75" y="214313"/>
            <a:ext cx="46863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7700" y="214313"/>
            <a:ext cx="46863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86500"/>
            <a:ext cx="46863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5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7700" y="6286500"/>
            <a:ext cx="4535488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14625" y="1714500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000" b="1">
              <a:solidFill>
                <a:srgbClr val="00B0F0"/>
              </a:solidFill>
              <a:latin typeface="Franklin Gothic Book" pitchFamily="34" charset="0"/>
            </a:endParaRPr>
          </a:p>
        </p:txBody>
      </p:sp>
      <p:sp>
        <p:nvSpPr>
          <p:cNvPr id="4099" name="Заголовок 13"/>
          <p:cNvSpPr>
            <a:spLocks noGrp="1"/>
          </p:cNvSpPr>
          <p:nvPr>
            <p:ph type="title"/>
          </p:nvPr>
        </p:nvSpPr>
        <p:spPr>
          <a:xfrm>
            <a:off x="3286125" y="571500"/>
            <a:ext cx="2160588" cy="1143000"/>
          </a:xfrm>
        </p:spPr>
        <p:txBody>
          <a:bodyPr>
            <a:normAutofit/>
          </a:bodyPr>
          <a:lstStyle/>
          <a:p>
            <a:endParaRPr lang="ru-RU" b="1" dirty="0" smtClean="0"/>
          </a:p>
        </p:txBody>
      </p:sp>
      <p:pic>
        <p:nvPicPr>
          <p:cNvPr id="4100" name="Picture 2" descr="Картинка 1 из 152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14356"/>
            <a:ext cx="6907212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68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3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5175" y="0"/>
            <a:ext cx="4568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059113" y="285750"/>
            <a:ext cx="8229600" cy="1143000"/>
          </a:xfrm>
        </p:spPr>
        <p:txBody>
          <a:bodyPr/>
          <a:lstStyle/>
          <a:p>
            <a:pPr algn="l"/>
            <a:endParaRPr lang="ru-RU" b="1" dirty="0" smtClean="0"/>
          </a:p>
        </p:txBody>
      </p:sp>
      <p:pic>
        <p:nvPicPr>
          <p:cNvPr id="5123" name="Picture 2" descr="Картинка 6 из 4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142984"/>
            <a:ext cx="57562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plant"/>
          <p:cNvSpPr>
            <a:spLocks noEditPoints="1" noChangeArrowheads="1"/>
          </p:cNvSpPr>
          <p:nvPr/>
        </p:nvSpPr>
        <p:spPr bwMode="auto">
          <a:xfrm>
            <a:off x="285750" y="285750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latin typeface="+mn-lt"/>
            </a:endParaRPr>
          </a:p>
        </p:txBody>
      </p:sp>
      <p:sp>
        <p:nvSpPr>
          <p:cNvPr id="4099" name="plant"/>
          <p:cNvSpPr>
            <a:spLocks noEditPoints="1" noChangeArrowheads="1"/>
          </p:cNvSpPr>
          <p:nvPr/>
        </p:nvSpPr>
        <p:spPr bwMode="auto">
          <a:xfrm>
            <a:off x="7334250" y="214313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www.kz.all.biz/img/kz/service_catalog/1035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290"/>
            <a:ext cx="8072494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pairal.net/bta/bta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86808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</TotalTime>
  <Words>98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Сложные слова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слова</dc:title>
  <dc:creator>Ирина</dc:creator>
  <cp:lastModifiedBy>Ирина</cp:lastModifiedBy>
  <cp:revision>5</cp:revision>
  <dcterms:created xsi:type="dcterms:W3CDTF">2016-03-28T09:09:11Z</dcterms:created>
  <dcterms:modified xsi:type="dcterms:W3CDTF">2016-03-28T14:26:07Z</dcterms:modified>
</cp:coreProperties>
</file>