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1A0EF4-08AD-403E-8B3D-673349732717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184FB0-81A0-401A-A1F9-8F34246C0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1A0EF4-08AD-403E-8B3D-673349732717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84FB0-81A0-401A-A1F9-8F34246C0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1A0EF4-08AD-403E-8B3D-673349732717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84FB0-81A0-401A-A1F9-8F34246C0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1A0EF4-08AD-403E-8B3D-673349732717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84FB0-81A0-401A-A1F9-8F34246C0F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1A0EF4-08AD-403E-8B3D-673349732717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84FB0-81A0-401A-A1F9-8F34246C0F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1A0EF4-08AD-403E-8B3D-673349732717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84FB0-81A0-401A-A1F9-8F34246C0F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1A0EF4-08AD-403E-8B3D-673349732717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84FB0-81A0-401A-A1F9-8F34246C0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1A0EF4-08AD-403E-8B3D-673349732717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84FB0-81A0-401A-A1F9-8F34246C0F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1A0EF4-08AD-403E-8B3D-673349732717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84FB0-81A0-401A-A1F9-8F34246C0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1A0EF4-08AD-403E-8B3D-673349732717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84FB0-81A0-401A-A1F9-8F34246C0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1A0EF4-08AD-403E-8B3D-673349732717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184FB0-81A0-401A-A1F9-8F34246C0F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1A0EF4-08AD-403E-8B3D-673349732717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184FB0-81A0-401A-A1F9-8F34246C0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928825"/>
          </a:xfrm>
        </p:spPr>
        <p:txBody>
          <a:bodyPr>
            <a:normAutofit/>
          </a:bodyPr>
          <a:lstStyle/>
          <a:p>
            <a:r>
              <a:rPr lang="ru-RU" sz="5400" b="0" dirty="0" smtClean="0">
                <a:latin typeface="Arial" pitchFamily="34" charset="0"/>
                <a:cs typeface="Arial" pitchFamily="34" charset="0"/>
              </a:rPr>
              <a:t>Подберите</a:t>
            </a:r>
            <a:r>
              <a:rPr lang="ru-RU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5400" b="0" dirty="0" smtClean="0">
                <a:latin typeface="Arial" pitchFamily="34" charset="0"/>
                <a:cs typeface="Arial" pitchFamily="34" charset="0"/>
              </a:rPr>
              <a:t>антонимы</a:t>
            </a:r>
            <a:endParaRPr lang="ru-RU" sz="54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714357"/>
            <a:ext cx="8501122" cy="1928825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Arial" pitchFamily="34" charset="0"/>
                <a:cs typeface="Arial" pitchFamily="34" charset="0"/>
              </a:rPr>
              <a:t>Мир строит – война …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7200" dirty="0">
                <a:latin typeface="Arial" pitchFamily="34" charset="0"/>
                <a:cs typeface="Arial" pitchFamily="34" charset="0"/>
              </a:rPr>
              <a:t>р</a:t>
            </a:r>
            <a:r>
              <a:rPr lang="ru-RU" sz="7200" dirty="0" smtClean="0">
                <a:latin typeface="Arial" pitchFamily="34" charset="0"/>
                <a:cs typeface="Arial" pitchFamily="34" charset="0"/>
              </a:rPr>
              <a:t>азрушает</a:t>
            </a:r>
            <a:r>
              <a:rPr lang="ru-RU" sz="7200" dirty="0" smtClean="0"/>
              <a:t>  </a:t>
            </a:r>
            <a:endParaRPr lang="ru-RU" sz="7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506853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Arial" pitchFamily="34" charset="0"/>
                <a:cs typeface="Arial" pitchFamily="34" charset="0"/>
              </a:rPr>
              <a:t>                                       исправиться 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Умел ошибиться, сумей и …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714752"/>
            <a:ext cx="8229600" cy="2292539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Arial" pitchFamily="34" charset="0"/>
                <a:cs typeface="Arial" pitchFamily="34" charset="0"/>
              </a:rPr>
              <a:t>        безделья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r>
              <a:rPr lang="ru-RU" sz="5400" b="0" dirty="0" smtClean="0">
                <a:effectLst/>
                <a:latin typeface="Arial" pitchFamily="34" charset="0"/>
                <a:cs typeface="Arial" pitchFamily="34" charset="0"/>
              </a:rPr>
              <a:t>Маленькое дело лучше большого …</a:t>
            </a:r>
            <a:endParaRPr lang="ru-RU" sz="5400" b="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006919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Arial" pitchFamily="34" charset="0"/>
                <a:cs typeface="Arial" pitchFamily="34" charset="0"/>
              </a:rPr>
              <a:t>          испечёшь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/>
          </a:bodyPr>
          <a:lstStyle/>
          <a:p>
            <a:r>
              <a:rPr lang="ru-RU" sz="4800" b="0" dirty="0" smtClean="0">
                <a:latin typeface="Arial" pitchFamily="34" charset="0"/>
                <a:cs typeface="Arial" pitchFamily="34" charset="0"/>
              </a:rPr>
              <a:t>Из одной муки хлеба не …</a:t>
            </a:r>
            <a:endParaRPr lang="ru-RU" sz="4800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2363977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Arial" pitchFamily="34" charset="0"/>
                <a:cs typeface="Arial" pitchFamily="34" charset="0"/>
              </a:rPr>
              <a:t>          издалека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/>
          </a:bodyPr>
          <a:lstStyle/>
          <a:p>
            <a:r>
              <a:rPr lang="ru-RU" sz="5400" b="0" dirty="0" smtClean="0">
                <a:latin typeface="Arial" pitchFamily="34" charset="0"/>
                <a:cs typeface="Arial" pitchFamily="34" charset="0"/>
              </a:rPr>
              <a:t>Рыбак рыбака видит …</a:t>
            </a:r>
            <a:endParaRPr lang="ru-RU" sz="5400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37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Подберите антонимы</vt:lpstr>
      <vt:lpstr>Мир строит – война …</vt:lpstr>
      <vt:lpstr>Умел ошибиться, сумей и …</vt:lpstr>
      <vt:lpstr>Маленькое дело лучше большого …</vt:lpstr>
      <vt:lpstr>Из одной муки хлеба не …</vt:lpstr>
      <vt:lpstr>Рыбак рыбака видит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строит – война …</dc:title>
  <dc:creator>Ирина</dc:creator>
  <cp:lastModifiedBy>Ирина</cp:lastModifiedBy>
  <cp:revision>2</cp:revision>
  <dcterms:created xsi:type="dcterms:W3CDTF">2018-03-31T11:43:42Z</dcterms:created>
  <dcterms:modified xsi:type="dcterms:W3CDTF">2018-03-31T12:13:39Z</dcterms:modified>
</cp:coreProperties>
</file>