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5" r:id="rId5"/>
    <p:sldId id="259" r:id="rId6"/>
    <p:sldId id="266" r:id="rId7"/>
    <p:sldId id="260" r:id="rId8"/>
    <p:sldId id="267" r:id="rId9"/>
    <p:sldId id="261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2" y="-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1392BF-6804-41F1-BA3C-27DC2116FE5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6FEFEC-28AB-49C4-96AE-44592D27C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714356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Его отца схватил Лимон,</a:t>
            </a:r>
            <a:br>
              <a:rPr lang="ru-RU" sz="2800" dirty="0" smtClean="0"/>
            </a:br>
            <a:r>
              <a:rPr lang="ru-RU" sz="2800" dirty="0" smtClean="0"/>
              <a:t>В темницу бросил папу он...</a:t>
            </a:r>
            <a:br>
              <a:rPr lang="ru-RU" sz="2800" dirty="0" smtClean="0"/>
            </a:br>
            <a:r>
              <a:rPr lang="ru-RU" sz="2800" dirty="0" smtClean="0"/>
              <a:t>Редиска — мальчика подруга,</a:t>
            </a:r>
            <a:br>
              <a:rPr lang="ru-RU" sz="2800" dirty="0" smtClean="0"/>
            </a:br>
            <a:r>
              <a:rPr lang="ru-RU" sz="2800" dirty="0" smtClean="0"/>
              <a:t>Не бросила в беде той друга</a:t>
            </a:r>
            <a:br>
              <a:rPr lang="ru-RU" sz="2800" dirty="0" smtClean="0"/>
            </a:br>
            <a:r>
              <a:rPr lang="ru-RU" sz="2800" dirty="0" smtClean="0"/>
              <a:t>И помогла освободиться</a:t>
            </a:r>
            <a:br>
              <a:rPr lang="ru-RU" sz="2800" dirty="0" smtClean="0"/>
            </a:br>
            <a:r>
              <a:rPr lang="ru-RU" sz="2800" dirty="0" smtClean="0"/>
              <a:t>Отцу героя из темницы.</a:t>
            </a:r>
            <a:br>
              <a:rPr lang="ru-RU" sz="2800" dirty="0" smtClean="0"/>
            </a:br>
            <a:r>
              <a:rPr lang="ru-RU" sz="2800" dirty="0" smtClean="0"/>
              <a:t>И знает каждый без сомнений,</a:t>
            </a:r>
            <a:br>
              <a:rPr lang="ru-RU" sz="2800" dirty="0" smtClean="0"/>
            </a:br>
            <a:r>
              <a:rPr lang="ru-RU" sz="2800" dirty="0" smtClean="0"/>
              <a:t>Героя этих приключений.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5357826"/>
            <a:ext cx="3776658" cy="1143008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Аладдин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29698" name="Picture 2" descr="http://playserial.ru/_bl/0/69157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42918"/>
            <a:ext cx="4286280" cy="46434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929190" y="5072074"/>
            <a:ext cx="3910010" cy="1143008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latin typeface="Arial Black" pitchFamily="34" charset="0"/>
              </a:rPr>
              <a:t>Чиполлино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4" name="Picture 2" descr="&amp;scy;&amp;kcy;&amp;acy;&amp;chcy;&amp;acy;&amp;tcy;&amp;softcy; &amp;zcy;&amp;acy;&amp;gcy;&amp;acy;&amp;dcy;&amp;kcy;&amp;icy; &amp;scy; &amp;kcy;&amp;acy;&amp;rcy;&amp;tcy;&amp;icy;&amp;ncy;&amp;kcy;&amp;acy;&amp;mcy;&amp;icy;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4286250" cy="62150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714488"/>
            <a:ext cx="49291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 Пятачком он ходит в гости,</a:t>
            </a:r>
          </a:p>
          <a:p>
            <a:r>
              <a:rPr lang="ru-RU" sz="3600" dirty="0" smtClean="0"/>
              <a:t>Любит мёд, варенье просит…</a:t>
            </a:r>
          </a:p>
          <a:p>
            <a:r>
              <a:rPr lang="ru-RU" sz="3600" dirty="0" smtClean="0"/>
              <a:t>Это кто, скажите вслух!</a:t>
            </a:r>
          </a:p>
          <a:p>
            <a:r>
              <a:rPr lang="ru-RU" sz="3600" dirty="0" smtClean="0"/>
              <a:t>Медвежонок…</a:t>
            </a:r>
            <a:endParaRPr lang="ru-RU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5572140"/>
            <a:ext cx="3276592" cy="1000132"/>
          </a:xfrm>
        </p:spPr>
        <p:txBody>
          <a:bodyPr/>
          <a:lstStyle/>
          <a:p>
            <a:pPr algn="r"/>
            <a:r>
              <a:rPr lang="ru-RU" dirty="0" err="1" smtClean="0">
                <a:latin typeface="Arial Black" pitchFamily="34" charset="0"/>
              </a:rPr>
              <a:t>Винни</a:t>
            </a:r>
            <a:r>
              <a:rPr lang="ru-RU" dirty="0" smtClean="0">
                <a:latin typeface="Arial Black" pitchFamily="34" charset="0"/>
              </a:rPr>
              <a:t> - Пух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0242" name="Picture 2" descr="http://www.kino-teatr.ru/blog/270/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28604"/>
            <a:ext cx="5429288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428736"/>
            <a:ext cx="457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Растерял</a:t>
            </a:r>
            <a:r>
              <a:rPr lang="ru-RU" sz="3200" dirty="0" smtClean="0"/>
              <a:t> очки, перчатки,</a:t>
            </a:r>
          </a:p>
          <a:p>
            <a:r>
              <a:rPr lang="ru-RU" sz="3200" dirty="0" smtClean="0"/>
              <a:t>Краски, книжки и тетрадки,</a:t>
            </a:r>
          </a:p>
          <a:p>
            <a:r>
              <a:rPr lang="ru-RU" sz="3200" dirty="0" smtClean="0"/>
              <a:t>Карандаш, резинку, клей, -</a:t>
            </a:r>
          </a:p>
          <a:p>
            <a:r>
              <a:rPr lang="ru-RU" sz="3200" dirty="0" smtClean="0"/>
              <a:t>Но не растерял друзей.</a:t>
            </a:r>
          </a:p>
          <a:p>
            <a:r>
              <a:rPr lang="ru-RU" sz="3200" dirty="0" smtClean="0"/>
              <a:t>Кто это? 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5429264"/>
            <a:ext cx="5133980" cy="1143008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Рассеянный с улицы </a:t>
            </a:r>
            <a:r>
              <a:rPr lang="ru-RU" dirty="0" err="1" smtClean="0">
                <a:latin typeface="Arial Black" pitchFamily="34" charset="0"/>
              </a:rPr>
              <a:t>Бассейной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27650" name="Picture 2" descr="http://s-marshak.ru/art/cinema/cinema03/cinema03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85794"/>
            <a:ext cx="4762500" cy="42862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000108"/>
            <a:ext cx="457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Хоть он стоек был и смел,</a:t>
            </a:r>
          </a:p>
          <a:p>
            <a:r>
              <a:rPr lang="ru-RU" sz="3200" dirty="0" smtClean="0"/>
              <a:t>Но в огне не уцелел.</a:t>
            </a:r>
          </a:p>
          <a:p>
            <a:r>
              <a:rPr lang="ru-RU" sz="3200" dirty="0" smtClean="0"/>
              <a:t>Младший сын столовой ложки,</a:t>
            </a:r>
          </a:p>
          <a:p>
            <a:r>
              <a:rPr lang="ru-RU" sz="3200" dirty="0" smtClean="0"/>
              <a:t>Он стоял на крепкой ножке.</a:t>
            </a:r>
          </a:p>
          <a:p>
            <a:r>
              <a:rPr lang="ru-RU" sz="3200" dirty="0" smtClean="0"/>
              <a:t>Не железный, не стеклянный,</a:t>
            </a:r>
          </a:p>
          <a:p>
            <a:r>
              <a:rPr lang="ru-RU" sz="3200" dirty="0" smtClean="0"/>
              <a:t>Был солдатик...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5429264"/>
            <a:ext cx="7491434" cy="85725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Стойкий оловянный солдатик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28674" name="Picture 2" descr="http://kaleidoskopsniper.com/wp-content/uploads/2012/09/0660e2b6-75ae-4670-948f-9df046697c541-300x2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7166"/>
            <a:ext cx="5072098" cy="51435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71612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Не имел я, друзья ничего,</a:t>
            </a:r>
          </a:p>
          <a:p>
            <a:r>
              <a:rPr lang="ru-RU" sz="3600" dirty="0" smtClean="0"/>
              <a:t>Кроме имени моего,</a:t>
            </a:r>
          </a:p>
          <a:p>
            <a:r>
              <a:rPr lang="ru-RU" sz="3600" dirty="0" smtClean="0"/>
              <a:t>Но могучий мне служит джинн,</a:t>
            </a:r>
          </a:p>
          <a:p>
            <a:r>
              <a:rPr lang="ru-RU" sz="3600" dirty="0" smtClean="0"/>
              <a:t>Потому что я...</a:t>
            </a:r>
          </a:p>
          <a:p>
            <a:endParaRPr lang="ru-RU" sz="3600" dirty="0"/>
          </a:p>
          <a:p>
            <a:endParaRPr lang="ru-RU" sz="3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118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</cp:revision>
  <dcterms:created xsi:type="dcterms:W3CDTF">2016-11-24T07:11:59Z</dcterms:created>
  <dcterms:modified xsi:type="dcterms:W3CDTF">2016-11-24T07:45:41Z</dcterms:modified>
</cp:coreProperties>
</file>