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3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926E28-E85A-4E64-B1E8-082EB63A0F28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563547-00BE-48A6-8F57-52CC1566E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Чистый город начинается </a:t>
            </a:r>
            <a:br>
              <a:rPr lang="ru-RU" dirty="0" smtClean="0"/>
            </a:br>
            <a:r>
              <a:rPr lang="ru-RU" dirty="0" smtClean="0"/>
              <a:t>с каждого из нас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www.marshruty.ru/PhotoFiles/7/0/d/e/70de72391f05491e98d4ddc9366659c9/large/fe3a0ef5fef950dd132ced89fe8b63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785818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Сергей Юрьевич Соколов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uban24.tv/media/cache/item2x/res/images/12052016/130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707236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elista.bezformata.ru/content/image1348799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6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Чистый город начинается  с каждого из нас</vt:lpstr>
      <vt:lpstr>Сергей Юрьевич Соколов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</cp:revision>
  <dcterms:created xsi:type="dcterms:W3CDTF">2016-11-26T12:37:40Z</dcterms:created>
  <dcterms:modified xsi:type="dcterms:W3CDTF">2016-11-29T12:47:42Z</dcterms:modified>
</cp:coreProperties>
</file>