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1E6B-7E8D-4E8C-B046-1916BAC09381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A809-52A3-4CAF-8675-10F60E7B1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671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1E6B-7E8D-4E8C-B046-1916BAC09381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A809-52A3-4CAF-8675-10F60E7B1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67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1E6B-7E8D-4E8C-B046-1916BAC09381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A809-52A3-4CAF-8675-10F60E7B1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23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1E6B-7E8D-4E8C-B046-1916BAC09381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A809-52A3-4CAF-8675-10F60E7B1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97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1E6B-7E8D-4E8C-B046-1916BAC09381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A809-52A3-4CAF-8675-10F60E7B1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69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1E6B-7E8D-4E8C-B046-1916BAC09381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A809-52A3-4CAF-8675-10F60E7B1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01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1E6B-7E8D-4E8C-B046-1916BAC09381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A809-52A3-4CAF-8675-10F60E7B1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03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1E6B-7E8D-4E8C-B046-1916BAC09381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A809-52A3-4CAF-8675-10F60E7B1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035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1E6B-7E8D-4E8C-B046-1916BAC09381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A809-52A3-4CAF-8675-10F60E7B1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63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1E6B-7E8D-4E8C-B046-1916BAC09381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A809-52A3-4CAF-8675-10F60E7B1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59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1E6B-7E8D-4E8C-B046-1916BAC09381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A809-52A3-4CAF-8675-10F60E7B1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53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21E6B-7E8D-4E8C-B046-1916BAC09381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8A809-52A3-4CAF-8675-10F60E7B1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78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25 ноября 2017 год.</a:t>
            </a:r>
            <a:br>
              <a:rPr lang="ru-RU" sz="2700" dirty="0" smtClean="0"/>
            </a:br>
            <a:r>
              <a:rPr lang="ru-RU" sz="2700" dirty="0" smtClean="0"/>
              <a:t>  В этот день случилось несчастье-сгорело общежитие на Красной Поляне. 15 детей остались без белья, верхней одежды, принадлежностей к школе.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Евгений\Downloads\image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2060848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90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 </a:t>
            </a:r>
            <a:r>
              <a:rPr lang="ru-RU" sz="2200" dirty="0" smtClean="0"/>
              <a:t>Как только поступила информация, что открыт пункт приема гуманитарной помощи, наша школа незамедлительно отреагировала!</a:t>
            </a:r>
            <a:br>
              <a:rPr lang="ru-RU" sz="2200" dirty="0" smtClean="0"/>
            </a:br>
            <a:r>
              <a:rPr lang="ru-RU" sz="2200" dirty="0" smtClean="0"/>
              <a:t>Было собрано и отправлено две машины с гуманитарной помощью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Users\Евгений\Downloads\image4 (1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253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18 декабря 2017 год.</a:t>
            </a:r>
            <a:br>
              <a:rPr lang="ru-RU" sz="2700" dirty="0" smtClean="0"/>
            </a:br>
            <a:r>
              <a:rPr lang="ru-RU" sz="2700" dirty="0" smtClean="0"/>
              <a:t> Наши дети поздравляли с Новым Годом общество инвалидов </a:t>
            </a:r>
            <a:r>
              <a:rPr lang="ru-RU" dirty="0" smtClean="0"/>
              <a:t>«СТОИК» .</a:t>
            </a:r>
            <a:endParaRPr lang="ru-RU" dirty="0"/>
          </a:p>
        </p:txBody>
      </p:sp>
      <p:pic>
        <p:nvPicPr>
          <p:cNvPr id="3074" name="Picture 2" descr="C:\Users\B7E3~1\AppData\Local\Temp\Rar$DIa0.134\image24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823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Подготовили подарки</a:t>
            </a:r>
            <a:endParaRPr lang="ru-RU" dirty="0"/>
          </a:p>
        </p:txBody>
      </p:sp>
      <p:pic>
        <p:nvPicPr>
          <p:cNvPr id="4098" name="Picture 2" descr="C:\Users\B7E3~1\AppData\Local\Temp\Rar$DIa0.621\image23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30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r>
              <a:rPr lang="ru-RU" dirty="0" smtClean="0"/>
              <a:t>Нарисовали рисунки</a:t>
            </a:r>
            <a:r>
              <a:rPr lang="ru-RU" dirty="0"/>
              <a:t>, поздравительные открытки .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C:\Users\B7E3~1\AppData\Local\Temp\Rar$DIa0.934\image21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556792"/>
            <a:ext cx="319392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7E3~1\AppData\Local\Temp\Rar$DIa0.735\image19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572" y="1600200"/>
            <a:ext cx="313786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808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sz="3100" dirty="0"/>
              <a:t>23 февраля 2018 год.</a:t>
            </a:r>
            <a:br>
              <a:rPr lang="ru-RU" sz="3100" dirty="0"/>
            </a:br>
            <a:r>
              <a:rPr lang="ru-RU" sz="3100" dirty="0"/>
              <a:t> Наш класс поздравлял ветеранов</a:t>
            </a:r>
            <a:r>
              <a:rPr lang="ru-RU" sz="3100" dirty="0" smtClean="0"/>
              <a:t>. Дети были у них в гостях.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C:\Users\B7E3~1\AppData\Local\Temp\Rar$DIa0.425\image17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239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 9 мая 2018 год.</a:t>
            </a:r>
            <a:br>
              <a:rPr lang="ru-RU" sz="3100" dirty="0" smtClean="0"/>
            </a:br>
            <a:r>
              <a:rPr lang="ru-RU" sz="3100" dirty="0" smtClean="0"/>
              <a:t>  Принимали участие в ежегодном шествии парада «</a:t>
            </a:r>
            <a:r>
              <a:rPr lang="ru-RU" sz="3100" dirty="0" err="1" smtClean="0"/>
              <a:t>Бесмертный</a:t>
            </a:r>
            <a:r>
              <a:rPr lang="ru-RU" sz="3100" dirty="0" smtClean="0"/>
              <a:t> полк»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C:\Users\B7E3~1\AppData\Local\Temp\Rar$DIa0.087\image2-3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27325"/>
            <a:ext cx="4038600" cy="22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B7E3~1\AppData\Local\Temp\Rar$DIa0.342\image1-2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249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   </a:t>
            </a:r>
            <a:r>
              <a:rPr lang="ru-RU" sz="2700" dirty="0"/>
              <a:t>Дети с гордостью несли имена и портреты своих дедушек и бабушек участвующих в Великой Отечественной войне!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 descr="C:\Users\B7E3~1\AppData\Local\Temp\Rar$DIa0.096\image3-4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8809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9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25 ноября 2017 год.   В этот день случилось несчастье-сгорело общежитие на Красной Поляне. 15 детей остались без белья, верхней одежды, принадлежностей к школе. </vt:lpstr>
      <vt:lpstr>  Как только поступила информация, что открыт пункт приема гуманитарной помощи, наша школа незамедлительно отреагировала! Было собрано и отправлено две машины с гуманитарной помощью.</vt:lpstr>
      <vt:lpstr>18 декабря 2017 год.  Наши дети поздравляли с Новым Годом общество инвалидов «СТОИК» .</vt:lpstr>
      <vt:lpstr>Подготовили подарки</vt:lpstr>
      <vt:lpstr>.  Нарисовали рисунки, поздравительные открытки . </vt:lpstr>
      <vt:lpstr> 23 февраля 2018 год.  Наш класс поздравлял ветеранов. Дети были у них в гостях.   </vt:lpstr>
      <vt:lpstr>  9 мая 2018 год.   Принимали участие в ежегодном шествии парада «Бесмертный полк» </vt:lpstr>
      <vt:lpstr>    Дети с гордостью несли имена и портреты своих дедушек и бабушек участвующих в Великой Отечественной войне!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 ноября 2017 год.   В этот день случилось несчастье-сгорело общежитие на Красной Поляне. 15 детей остались без белья, верхней одежды, принадлежностей к школе.</dc:title>
  <dc:creator>Евгений</dc:creator>
  <cp:lastModifiedBy>Евгений</cp:lastModifiedBy>
  <cp:revision>4</cp:revision>
  <dcterms:created xsi:type="dcterms:W3CDTF">2018-10-02T17:23:22Z</dcterms:created>
  <dcterms:modified xsi:type="dcterms:W3CDTF">2018-10-06T17:23:49Z</dcterms:modified>
</cp:coreProperties>
</file>